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5.jpg" ContentType="image/png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492" r:id="rId5"/>
    <p:sldMasterId id="2147484504" r:id="rId6"/>
  </p:sldMasterIdLst>
  <p:notesMasterIdLst>
    <p:notesMasterId r:id="rId42"/>
  </p:notesMasterIdLst>
  <p:handoutMasterIdLst>
    <p:handoutMasterId r:id="rId43"/>
  </p:handoutMasterIdLst>
  <p:sldIdLst>
    <p:sldId id="1569" r:id="rId7"/>
    <p:sldId id="1522" r:id="rId8"/>
    <p:sldId id="1574" r:id="rId9"/>
    <p:sldId id="1579" r:id="rId10"/>
    <p:sldId id="1575" r:id="rId11"/>
    <p:sldId id="1576" r:id="rId12"/>
    <p:sldId id="1580" r:id="rId13"/>
    <p:sldId id="1577" r:id="rId14"/>
    <p:sldId id="1578" r:id="rId15"/>
    <p:sldId id="1581" r:id="rId16"/>
    <p:sldId id="1582" r:id="rId17"/>
    <p:sldId id="1583" r:id="rId18"/>
    <p:sldId id="1548" r:id="rId19"/>
    <p:sldId id="1557" r:id="rId20"/>
    <p:sldId id="1527" r:id="rId21"/>
    <p:sldId id="1561" r:id="rId22"/>
    <p:sldId id="1523" r:id="rId23"/>
    <p:sldId id="1570" r:id="rId24"/>
    <p:sldId id="1565" r:id="rId25"/>
    <p:sldId id="1563" r:id="rId26"/>
    <p:sldId id="1566" r:id="rId27"/>
    <p:sldId id="1568" r:id="rId28"/>
    <p:sldId id="1584" r:id="rId29"/>
    <p:sldId id="1585" r:id="rId30"/>
    <p:sldId id="1586" r:id="rId31"/>
    <p:sldId id="1591" r:id="rId32"/>
    <p:sldId id="1592" r:id="rId33"/>
    <p:sldId id="1593" r:id="rId34"/>
    <p:sldId id="1587" r:id="rId35"/>
    <p:sldId id="1588" r:id="rId36"/>
    <p:sldId id="1589" r:id="rId37"/>
    <p:sldId id="1590" r:id="rId38"/>
    <p:sldId id="1560" r:id="rId39"/>
    <p:sldId id="1573" r:id="rId40"/>
    <p:sldId id="1571" r:id="rId41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hite Template" id="{A073DAE3-B461-442F-A3D3-6642BD875E45}">
          <p14:sldIdLst>
            <p14:sldId id="1569"/>
            <p14:sldId id="1522"/>
            <p14:sldId id="1574"/>
            <p14:sldId id="1579"/>
            <p14:sldId id="1575"/>
            <p14:sldId id="1576"/>
            <p14:sldId id="1580"/>
            <p14:sldId id="1577"/>
            <p14:sldId id="1578"/>
            <p14:sldId id="1581"/>
            <p14:sldId id="1582"/>
            <p14:sldId id="1583"/>
            <p14:sldId id="1548"/>
            <p14:sldId id="1557"/>
            <p14:sldId id="1527"/>
            <p14:sldId id="1561"/>
            <p14:sldId id="1523"/>
            <p14:sldId id="1570"/>
            <p14:sldId id="1565"/>
            <p14:sldId id="1563"/>
            <p14:sldId id="1566"/>
            <p14:sldId id="1568"/>
            <p14:sldId id="1584"/>
            <p14:sldId id="1585"/>
            <p14:sldId id="1586"/>
            <p14:sldId id="1591"/>
            <p14:sldId id="1592"/>
            <p14:sldId id="1593"/>
            <p14:sldId id="1587"/>
            <p14:sldId id="1588"/>
            <p14:sldId id="1589"/>
            <p14:sldId id="1590"/>
            <p14:sldId id="1560"/>
            <p14:sldId id="1573"/>
            <p14:sldId id="15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3">
          <p15:clr>
            <a:srgbClr val="A4A3A4"/>
          </p15:clr>
        </p15:guide>
        <p15:guide id="2" pos="39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7C10"/>
    <a:srgbClr val="0078D7"/>
    <a:srgbClr val="737373"/>
    <a:srgbClr val="FFFFFF"/>
    <a:srgbClr val="000000"/>
    <a:srgbClr val="D83B01"/>
    <a:srgbClr val="353535"/>
    <a:srgbClr val="FF8C00"/>
    <a:srgbClr val="FFB9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82" autoAdjust="0"/>
    <p:restoredTop sz="73653" autoAdjust="0"/>
  </p:normalViewPr>
  <p:slideViewPr>
    <p:cSldViewPr>
      <p:cViewPr varScale="1">
        <p:scale>
          <a:sx n="82" d="100"/>
          <a:sy n="82" d="100"/>
        </p:scale>
        <p:origin x="1182" y="96"/>
      </p:cViewPr>
      <p:guideLst>
        <p:guide orient="horz" pos="2203"/>
        <p:guide pos="39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313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10/19/2017 12:04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hr-HR" altLang="sr-Latn-RS"/>
              <a:t>Title &amp; Name</a:t>
            </a:r>
            <a:endParaRPr lang="en-GB" altLang="sr-Latn-R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1CBE3F-FEEF-4CF5-ABE9-2BFCC935F48A}" type="slidenum">
              <a:rPr kumimoji="0" lang="en-GB" altLang="sr-Latn-R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altLang="sr-Latn-R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3928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7F603A-779F-4101-9B83-C34650C566A7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1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74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7F603A-779F-4101-9B83-C34650C566A7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88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491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7F603A-779F-4101-9B83-C34650C566A7}" type="datetime8">
              <a:rPr lang="en-US" smtClean="0"/>
              <a:t>10/19/2017 12:24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76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8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74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8163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236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fld id="{C279D0AF-5102-465F-9774-3BAAD6555D09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12" name="Header Placeholder 11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654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Pokazati početnu točku – gotovi </a:t>
            </a:r>
            <a:r>
              <a:rPr lang="hr-HR" dirty="0" err="1"/>
              <a:t>app</a:t>
            </a:r>
            <a:r>
              <a:rPr lang="hr-HR" dirty="0"/>
              <a:t> iz predloška </a:t>
            </a:r>
          </a:p>
          <a:p>
            <a:r>
              <a:rPr lang="hr-HR" dirty="0" err="1"/>
              <a:t>Dotnet</a:t>
            </a:r>
            <a:r>
              <a:rPr lang="hr-HR" dirty="0"/>
              <a:t> </a:t>
            </a:r>
            <a:r>
              <a:rPr lang="hr-HR" dirty="0" err="1"/>
              <a:t>run</a:t>
            </a:r>
            <a:endParaRPr lang="hr-HR" dirty="0"/>
          </a:p>
          <a:p>
            <a:r>
              <a:rPr lang="hr-HR" dirty="0"/>
              <a:t>Pokazati u browseru</a:t>
            </a:r>
          </a:p>
          <a:p>
            <a:r>
              <a:rPr lang="hr-HR" dirty="0"/>
              <a:t>Pokazati kroz VS </a:t>
            </a:r>
            <a:r>
              <a:rPr lang="hr-HR" dirty="0" err="1"/>
              <a:t>Code</a:t>
            </a:r>
            <a:endParaRPr lang="hr-HR" dirty="0"/>
          </a:p>
          <a:p>
            <a:endParaRPr lang="hr-HR" dirty="0"/>
          </a:p>
          <a:p>
            <a:r>
              <a:rPr lang="hr-HR" dirty="0"/>
              <a:t>Pokrenuti novu: </a:t>
            </a:r>
            <a:r>
              <a:rPr lang="hr-HR" dirty="0" err="1"/>
              <a:t>dotnet</a:t>
            </a:r>
            <a:r>
              <a:rPr lang="hr-HR" dirty="0"/>
              <a:t> </a:t>
            </a:r>
            <a:r>
              <a:rPr lang="hr-HR" dirty="0" err="1"/>
              <a:t>new</a:t>
            </a:r>
            <a:r>
              <a:rPr lang="hr-HR" dirty="0"/>
              <a:t> </a:t>
            </a:r>
            <a:r>
              <a:rPr lang="hr-HR" dirty="0" err="1"/>
              <a:t>angular</a:t>
            </a:r>
            <a:endParaRPr lang="hr-HR" dirty="0"/>
          </a:p>
          <a:p>
            <a:r>
              <a:rPr lang="hr-HR" dirty="0"/>
              <a:t>I </a:t>
            </a:r>
            <a:r>
              <a:rPr lang="hr-HR" dirty="0" err="1"/>
              <a:t>npm</a:t>
            </a:r>
            <a:r>
              <a:rPr lang="hr-HR" dirty="0"/>
              <a:t> </a:t>
            </a:r>
            <a:r>
              <a:rPr lang="hr-HR" dirty="0" err="1"/>
              <a:t>install</a:t>
            </a:r>
            <a:r>
              <a:rPr lang="hr-HR" dirty="0"/>
              <a:t> dok se vratimo u </a:t>
            </a:r>
            <a:r>
              <a:rPr lang="hr-HR" dirty="0" err="1"/>
              <a:t>prez</a:t>
            </a:r>
            <a:endParaRPr lang="hr-HR" dirty="0"/>
          </a:p>
          <a:p>
            <a:r>
              <a:rPr lang="hr-HR" dirty="0" err="1"/>
              <a:t>Blackhole</a:t>
            </a:r>
            <a:r>
              <a:rPr lang="hr-HR" dirty="0"/>
              <a:t> slika</a:t>
            </a:r>
          </a:p>
          <a:p>
            <a:endParaRPr lang="hr-HR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7F603A-779F-4101-9B83-C34650C566A7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9228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331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7F603A-779F-4101-9B83-C34650C566A7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379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/>
          <a:lstStyle/>
          <a:p>
            <a:fld id="{26EED51F-96EB-4E4E-9B3B-EAE92F3CF0A4}" type="datetime8">
              <a:rPr lang="en-US" smtClean="0"/>
              <a:t>10/19/2017 11:59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/>
          <a:lstStyle/>
          <a:p>
            <a:fld id="{8B263312-38AA-4E1E-B2B5-0F8F122B24F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70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msnetwork.ba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70666" y="4897504"/>
            <a:ext cx="9143936" cy="906582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87439" y="5801518"/>
            <a:ext cx="7315137" cy="90619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18501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7023366" y="-73970"/>
            <a:ext cx="5443122" cy="7040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7874421" y="0"/>
            <a:ext cx="4562054" cy="699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149" name="Group 148"/>
          <p:cNvGrpSpPr/>
          <p:nvPr userDrawn="1"/>
        </p:nvGrpSpPr>
        <p:grpSpPr>
          <a:xfrm>
            <a:off x="8450485" y="4505374"/>
            <a:ext cx="3430111" cy="1780635"/>
            <a:chOff x="7684856" y="2836587"/>
            <a:chExt cx="4195740" cy="2088419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703756" y="4759633"/>
              <a:ext cx="1308806" cy="165373"/>
            </a:xfrm>
            <a:custGeom>
              <a:avLst/>
              <a:gdLst>
                <a:gd name="T0" fmla="*/ 552 w 589"/>
                <a:gd name="T1" fmla="*/ 0 h 74"/>
                <a:gd name="T2" fmla="*/ 37 w 589"/>
                <a:gd name="T3" fmla="*/ 0 h 74"/>
                <a:gd name="T4" fmla="*/ 0 w 589"/>
                <a:gd name="T5" fmla="*/ 37 h 74"/>
                <a:gd name="T6" fmla="*/ 37 w 589"/>
                <a:gd name="T7" fmla="*/ 74 h 74"/>
                <a:gd name="T8" fmla="*/ 552 w 589"/>
                <a:gd name="T9" fmla="*/ 74 h 74"/>
                <a:gd name="T10" fmla="*/ 589 w 589"/>
                <a:gd name="T11" fmla="*/ 37 h 74"/>
                <a:gd name="T12" fmla="*/ 552 w 589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9" h="74">
                  <a:moveTo>
                    <a:pt x="552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57"/>
                    <a:pt x="17" y="74"/>
                    <a:pt x="37" y="74"/>
                  </a:cubicBezTo>
                  <a:cubicBezTo>
                    <a:pt x="552" y="74"/>
                    <a:pt x="552" y="74"/>
                    <a:pt x="552" y="74"/>
                  </a:cubicBezTo>
                  <a:cubicBezTo>
                    <a:pt x="573" y="74"/>
                    <a:pt x="589" y="57"/>
                    <a:pt x="589" y="37"/>
                  </a:cubicBezTo>
                  <a:cubicBezTo>
                    <a:pt x="589" y="16"/>
                    <a:pt x="573" y="0"/>
                    <a:pt x="552" y="0"/>
                  </a:cubicBezTo>
                </a:path>
              </a:pathLst>
            </a:custGeom>
            <a:solidFill>
              <a:srgbClr val="00C2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10533991" y="4759633"/>
              <a:ext cx="623691" cy="165373"/>
            </a:xfrm>
            <a:custGeom>
              <a:avLst/>
              <a:gdLst>
                <a:gd name="T0" fmla="*/ 242 w 279"/>
                <a:gd name="T1" fmla="*/ 0 h 74"/>
                <a:gd name="T2" fmla="*/ 37 w 279"/>
                <a:gd name="T3" fmla="*/ 0 h 74"/>
                <a:gd name="T4" fmla="*/ 0 w 279"/>
                <a:gd name="T5" fmla="*/ 37 h 74"/>
                <a:gd name="T6" fmla="*/ 37 w 279"/>
                <a:gd name="T7" fmla="*/ 74 h 74"/>
                <a:gd name="T8" fmla="*/ 242 w 279"/>
                <a:gd name="T9" fmla="*/ 74 h 74"/>
                <a:gd name="T10" fmla="*/ 279 w 279"/>
                <a:gd name="T11" fmla="*/ 37 h 74"/>
                <a:gd name="T12" fmla="*/ 242 w 279"/>
                <a:gd name="T13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74">
                  <a:moveTo>
                    <a:pt x="242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6"/>
                    <a:pt x="0" y="37"/>
                  </a:cubicBezTo>
                  <a:cubicBezTo>
                    <a:pt x="0" y="57"/>
                    <a:pt x="17" y="74"/>
                    <a:pt x="37" y="74"/>
                  </a:cubicBezTo>
                  <a:cubicBezTo>
                    <a:pt x="242" y="74"/>
                    <a:pt x="242" y="74"/>
                    <a:pt x="242" y="74"/>
                  </a:cubicBezTo>
                  <a:cubicBezTo>
                    <a:pt x="262" y="74"/>
                    <a:pt x="279" y="57"/>
                    <a:pt x="279" y="37"/>
                  </a:cubicBezTo>
                  <a:cubicBezTo>
                    <a:pt x="279" y="16"/>
                    <a:pt x="262" y="0"/>
                    <a:pt x="242" y="0"/>
                  </a:cubicBezTo>
                </a:path>
              </a:pathLst>
            </a:custGeom>
            <a:solidFill>
              <a:srgbClr val="00C2B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9929199" y="3696524"/>
              <a:ext cx="255146" cy="330745"/>
            </a:xfrm>
            <a:custGeom>
              <a:avLst/>
              <a:gdLst>
                <a:gd name="T0" fmla="*/ 0 w 114"/>
                <a:gd name="T1" fmla="*/ 11 h 149"/>
                <a:gd name="T2" fmla="*/ 0 w 114"/>
                <a:gd name="T3" fmla="*/ 138 h 149"/>
                <a:gd name="T4" fmla="*/ 11 w 114"/>
                <a:gd name="T5" fmla="*/ 149 h 149"/>
                <a:gd name="T6" fmla="*/ 103 w 114"/>
                <a:gd name="T7" fmla="*/ 149 h 149"/>
                <a:gd name="T8" fmla="*/ 114 w 114"/>
                <a:gd name="T9" fmla="*/ 138 h 149"/>
                <a:gd name="T10" fmla="*/ 114 w 114"/>
                <a:gd name="T11" fmla="*/ 11 h 149"/>
                <a:gd name="T12" fmla="*/ 103 w 114"/>
                <a:gd name="T13" fmla="*/ 0 h 149"/>
                <a:gd name="T14" fmla="*/ 11 w 114"/>
                <a:gd name="T15" fmla="*/ 0 h 149"/>
                <a:gd name="T16" fmla="*/ 0 w 114"/>
                <a:gd name="T17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49">
                  <a:moveTo>
                    <a:pt x="0" y="11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38"/>
                    <a:pt x="0" y="149"/>
                    <a:pt x="11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14" y="149"/>
                    <a:pt x="114" y="138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11"/>
                    <a:pt x="114" y="0"/>
                    <a:pt x="103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0"/>
                    <a:pt x="0" y="11"/>
                  </a:cubicBezTo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9957549" y="3715424"/>
              <a:ext cx="198447" cy="51974"/>
            </a:xfrm>
            <a:custGeom>
              <a:avLst/>
              <a:gdLst>
                <a:gd name="T0" fmla="*/ 0 w 89"/>
                <a:gd name="T1" fmla="*/ 11 h 23"/>
                <a:gd name="T2" fmla="*/ 0 w 89"/>
                <a:gd name="T3" fmla="*/ 12 h 23"/>
                <a:gd name="T4" fmla="*/ 11 w 89"/>
                <a:gd name="T5" fmla="*/ 23 h 23"/>
                <a:gd name="T6" fmla="*/ 78 w 89"/>
                <a:gd name="T7" fmla="*/ 23 h 23"/>
                <a:gd name="T8" fmla="*/ 89 w 89"/>
                <a:gd name="T9" fmla="*/ 12 h 23"/>
                <a:gd name="T10" fmla="*/ 89 w 89"/>
                <a:gd name="T11" fmla="*/ 11 h 23"/>
                <a:gd name="T12" fmla="*/ 78 w 89"/>
                <a:gd name="T13" fmla="*/ 0 h 23"/>
                <a:gd name="T14" fmla="*/ 11 w 89"/>
                <a:gd name="T15" fmla="*/ 0 h 23"/>
                <a:gd name="T16" fmla="*/ 0 w 89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3"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23"/>
                    <a:pt x="11" y="23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3"/>
                    <a:pt x="89" y="23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0"/>
                    <a:pt x="7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0" y="0"/>
                    <a:pt x="0" y="11"/>
                  </a:cubicBezTo>
                  <a:close/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0170171" y="3757948"/>
              <a:ext cx="108673" cy="212622"/>
            </a:xfrm>
            <a:custGeom>
              <a:avLst/>
              <a:gdLst>
                <a:gd name="T0" fmla="*/ 24 w 48"/>
                <a:gd name="T1" fmla="*/ 48 h 96"/>
                <a:gd name="T2" fmla="*/ 0 w 48"/>
                <a:gd name="T3" fmla="*/ 24 h 96"/>
                <a:gd name="T4" fmla="*/ 0 w 48"/>
                <a:gd name="T5" fmla="*/ 0 h 96"/>
                <a:gd name="T6" fmla="*/ 48 w 48"/>
                <a:gd name="T7" fmla="*/ 48 h 96"/>
                <a:gd name="T8" fmla="*/ 0 w 48"/>
                <a:gd name="T9" fmla="*/ 96 h 96"/>
                <a:gd name="T10" fmla="*/ 0 w 48"/>
                <a:gd name="T11" fmla="*/ 72 h 96"/>
                <a:gd name="T12" fmla="*/ 24 w 48"/>
                <a:gd name="T1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6">
                  <a:moveTo>
                    <a:pt x="24" y="48"/>
                  </a:moveTo>
                  <a:cubicBezTo>
                    <a:pt x="24" y="35"/>
                    <a:pt x="13" y="24"/>
                    <a:pt x="0" y="2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48" y="21"/>
                    <a:pt x="48" y="48"/>
                  </a:cubicBezTo>
                  <a:cubicBezTo>
                    <a:pt x="48" y="75"/>
                    <a:pt x="27" y="96"/>
                    <a:pt x="0" y="9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72"/>
                    <a:pt x="24" y="61"/>
                    <a:pt x="24" y="48"/>
                  </a:cubicBezTo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9929199" y="3776848"/>
              <a:ext cx="255146" cy="250421"/>
            </a:xfrm>
            <a:custGeom>
              <a:avLst/>
              <a:gdLst>
                <a:gd name="T0" fmla="*/ 109 w 114"/>
                <a:gd name="T1" fmla="*/ 0 h 114"/>
                <a:gd name="T2" fmla="*/ 0 w 114"/>
                <a:gd name="T3" fmla="*/ 75 h 114"/>
                <a:gd name="T4" fmla="*/ 0 w 114"/>
                <a:gd name="T5" fmla="*/ 103 h 114"/>
                <a:gd name="T6" fmla="*/ 11 w 114"/>
                <a:gd name="T7" fmla="*/ 114 h 114"/>
                <a:gd name="T8" fmla="*/ 103 w 114"/>
                <a:gd name="T9" fmla="*/ 114 h 114"/>
                <a:gd name="T10" fmla="*/ 114 w 114"/>
                <a:gd name="T11" fmla="*/ 103 h 114"/>
                <a:gd name="T12" fmla="*/ 114 w 114"/>
                <a:gd name="T13" fmla="*/ 88 h 114"/>
                <a:gd name="T14" fmla="*/ 109 w 114"/>
                <a:gd name="T15" fmla="*/ 88 h 114"/>
                <a:gd name="T16" fmla="*/ 109 w 114"/>
                <a:gd name="T17" fmla="*/ 64 h 114"/>
                <a:gd name="T18" fmla="*/ 114 w 114"/>
                <a:gd name="T19" fmla="*/ 64 h 114"/>
                <a:gd name="T20" fmla="*/ 114 w 114"/>
                <a:gd name="T21" fmla="*/ 17 h 114"/>
                <a:gd name="T22" fmla="*/ 109 w 114"/>
                <a:gd name="T23" fmla="*/ 16 h 114"/>
                <a:gd name="T24" fmla="*/ 109 w 114"/>
                <a:gd name="T2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4" h="114">
                  <a:moveTo>
                    <a:pt x="109" y="0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14"/>
                    <a:pt x="11" y="114"/>
                  </a:cubicBezTo>
                  <a:cubicBezTo>
                    <a:pt x="103" y="114"/>
                    <a:pt x="103" y="114"/>
                    <a:pt x="103" y="114"/>
                  </a:cubicBezTo>
                  <a:cubicBezTo>
                    <a:pt x="103" y="114"/>
                    <a:pt x="114" y="114"/>
                    <a:pt x="114" y="103"/>
                  </a:cubicBezTo>
                  <a:cubicBezTo>
                    <a:pt x="114" y="88"/>
                    <a:pt x="114" y="88"/>
                    <a:pt x="114" y="88"/>
                  </a:cubicBezTo>
                  <a:cubicBezTo>
                    <a:pt x="113" y="88"/>
                    <a:pt x="111" y="88"/>
                    <a:pt x="109" y="88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11" y="64"/>
                    <a:pt x="113" y="64"/>
                    <a:pt x="114" y="64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6"/>
                    <a:pt x="111" y="16"/>
                    <a:pt x="109" y="16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10170171" y="3767398"/>
              <a:ext cx="14175" cy="203172"/>
            </a:xfrm>
            <a:custGeom>
              <a:avLst/>
              <a:gdLst>
                <a:gd name="T0" fmla="*/ 5 w 5"/>
                <a:gd name="T1" fmla="*/ 68 h 92"/>
                <a:gd name="T2" fmla="*/ 5 w 5"/>
                <a:gd name="T3" fmla="*/ 68 h 92"/>
                <a:gd name="T4" fmla="*/ 0 w 5"/>
                <a:gd name="T5" fmla="*/ 68 h 92"/>
                <a:gd name="T6" fmla="*/ 0 w 5"/>
                <a:gd name="T7" fmla="*/ 92 h 92"/>
                <a:gd name="T8" fmla="*/ 5 w 5"/>
                <a:gd name="T9" fmla="*/ 92 h 92"/>
                <a:gd name="T10" fmla="*/ 5 w 5"/>
                <a:gd name="T11" fmla="*/ 92 h 92"/>
                <a:gd name="T12" fmla="*/ 5 w 5"/>
                <a:gd name="T13" fmla="*/ 68 h 92"/>
                <a:gd name="T14" fmla="*/ 5 w 5"/>
                <a:gd name="T15" fmla="*/ 0 h 92"/>
                <a:gd name="T16" fmla="*/ 0 w 5"/>
                <a:gd name="T17" fmla="*/ 4 h 92"/>
                <a:gd name="T18" fmla="*/ 0 w 5"/>
                <a:gd name="T19" fmla="*/ 20 h 92"/>
                <a:gd name="T20" fmla="*/ 5 w 5"/>
                <a:gd name="T21" fmla="*/ 21 h 92"/>
                <a:gd name="T22" fmla="*/ 5 w 5"/>
                <a:gd name="T23" fmla="*/ 21 h 92"/>
                <a:gd name="T24" fmla="*/ 5 w 5"/>
                <a:gd name="T2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92">
                  <a:moveTo>
                    <a:pt x="5" y="68"/>
                  </a:move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2" y="68"/>
                    <a:pt x="0" y="6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2"/>
                    <a:pt x="5" y="92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68"/>
                    <a:pt x="5" y="68"/>
                    <a:pt x="5" y="68"/>
                  </a:cubicBezTo>
                  <a:moveTo>
                    <a:pt x="5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" y="20"/>
                    <a:pt x="4" y="20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10264669" y="3866621"/>
              <a:ext cx="420519" cy="198447"/>
            </a:xfrm>
            <a:custGeom>
              <a:avLst/>
              <a:gdLst>
                <a:gd name="T0" fmla="*/ 107 w 188"/>
                <a:gd name="T1" fmla="*/ 90 h 90"/>
                <a:gd name="T2" fmla="*/ 0 w 188"/>
                <a:gd name="T3" fmla="*/ 34 h 90"/>
                <a:gd name="T4" fmla="*/ 34 w 188"/>
                <a:gd name="T5" fmla="*/ 0 h 90"/>
                <a:gd name="T6" fmla="*/ 113 w 188"/>
                <a:gd name="T7" fmla="*/ 41 h 90"/>
                <a:gd name="T8" fmla="*/ 144 w 188"/>
                <a:gd name="T9" fmla="*/ 17 h 90"/>
                <a:gd name="T10" fmla="*/ 188 w 188"/>
                <a:gd name="T11" fmla="*/ 38 h 90"/>
                <a:gd name="T12" fmla="*/ 122 w 188"/>
                <a:gd name="T13" fmla="*/ 89 h 90"/>
                <a:gd name="T14" fmla="*/ 107 w 188"/>
                <a:gd name="T15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90">
                  <a:moveTo>
                    <a:pt x="107" y="90"/>
                  </a:moveTo>
                  <a:cubicBezTo>
                    <a:pt x="74" y="90"/>
                    <a:pt x="38" y="71"/>
                    <a:pt x="0" y="34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65" y="31"/>
                    <a:pt x="93" y="45"/>
                    <a:pt x="113" y="41"/>
                  </a:cubicBezTo>
                  <a:cubicBezTo>
                    <a:pt x="134" y="38"/>
                    <a:pt x="144" y="17"/>
                    <a:pt x="144" y="17"/>
                  </a:cubicBezTo>
                  <a:cubicBezTo>
                    <a:pt x="188" y="38"/>
                    <a:pt x="188" y="38"/>
                    <a:pt x="188" y="38"/>
                  </a:cubicBezTo>
                  <a:cubicBezTo>
                    <a:pt x="187" y="40"/>
                    <a:pt x="167" y="81"/>
                    <a:pt x="122" y="89"/>
                  </a:cubicBezTo>
                  <a:cubicBezTo>
                    <a:pt x="117" y="90"/>
                    <a:pt x="112" y="90"/>
                    <a:pt x="107" y="90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10203245" y="3800472"/>
              <a:ext cx="141748" cy="146473"/>
            </a:xfrm>
            <a:custGeom>
              <a:avLst/>
              <a:gdLst>
                <a:gd name="T0" fmla="*/ 11 w 64"/>
                <a:gd name="T1" fmla="*/ 46 h 65"/>
                <a:gd name="T2" fmla="*/ 10 w 64"/>
                <a:gd name="T3" fmla="*/ 45 h 65"/>
                <a:gd name="T4" fmla="*/ 10 w 64"/>
                <a:gd name="T5" fmla="*/ 10 h 65"/>
                <a:gd name="T6" fmla="*/ 45 w 64"/>
                <a:gd name="T7" fmla="*/ 11 h 65"/>
                <a:gd name="T8" fmla="*/ 46 w 64"/>
                <a:gd name="T9" fmla="*/ 11 h 65"/>
                <a:gd name="T10" fmla="*/ 46 w 64"/>
                <a:gd name="T11" fmla="*/ 11 h 65"/>
                <a:gd name="T12" fmla="*/ 64 w 64"/>
                <a:gd name="T13" fmla="*/ 30 h 65"/>
                <a:gd name="T14" fmla="*/ 29 w 64"/>
                <a:gd name="T15" fmla="*/ 65 h 65"/>
                <a:gd name="T16" fmla="*/ 10 w 64"/>
                <a:gd name="T17" fmla="*/ 46 h 65"/>
                <a:gd name="T18" fmla="*/ 11 w 64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11" y="46"/>
                  </a:moveTo>
                  <a:cubicBezTo>
                    <a:pt x="10" y="45"/>
                    <a:pt x="10" y="45"/>
                    <a:pt x="10" y="45"/>
                  </a:cubicBezTo>
                  <a:cubicBezTo>
                    <a:pt x="0" y="35"/>
                    <a:pt x="0" y="19"/>
                    <a:pt x="10" y="10"/>
                  </a:cubicBezTo>
                  <a:cubicBezTo>
                    <a:pt x="20" y="0"/>
                    <a:pt x="36" y="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10" y="46"/>
                    <a:pt x="10" y="46"/>
                    <a:pt x="10" y="46"/>
                  </a:cubicBezTo>
                  <a:lnTo>
                    <a:pt x="11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10628489" y="4736009"/>
              <a:ext cx="188997" cy="108673"/>
            </a:xfrm>
            <a:custGeom>
              <a:avLst/>
              <a:gdLst>
                <a:gd name="T0" fmla="*/ 0 w 40"/>
                <a:gd name="T1" fmla="*/ 17 h 23"/>
                <a:gd name="T2" fmla="*/ 17 w 40"/>
                <a:gd name="T3" fmla="*/ 0 h 23"/>
                <a:gd name="T4" fmla="*/ 40 w 40"/>
                <a:gd name="T5" fmla="*/ 0 h 23"/>
                <a:gd name="T6" fmla="*/ 40 w 40"/>
                <a:gd name="T7" fmla="*/ 23 h 23"/>
                <a:gd name="T8" fmla="*/ 0 w 40"/>
                <a:gd name="T9" fmla="*/ 23 h 23"/>
                <a:gd name="T10" fmla="*/ 0 w 40"/>
                <a:gd name="T11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3">
                  <a:moveTo>
                    <a:pt x="0" y="17"/>
                  </a:moveTo>
                  <a:lnTo>
                    <a:pt x="17" y="0"/>
                  </a:lnTo>
                  <a:lnTo>
                    <a:pt x="40" y="0"/>
                  </a:lnTo>
                  <a:lnTo>
                    <a:pt x="40" y="23"/>
                  </a:lnTo>
                  <a:lnTo>
                    <a:pt x="0" y="2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0708813" y="4041444"/>
              <a:ext cx="108673" cy="70401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10708813" y="4041444"/>
              <a:ext cx="108673" cy="70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0883636" y="4041444"/>
              <a:ext cx="103949" cy="704015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10883636" y="4041444"/>
              <a:ext cx="103949" cy="704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10798587" y="4736009"/>
              <a:ext cx="188997" cy="108673"/>
            </a:xfrm>
            <a:custGeom>
              <a:avLst/>
              <a:gdLst>
                <a:gd name="T0" fmla="*/ 0 w 40"/>
                <a:gd name="T1" fmla="*/ 17 h 23"/>
                <a:gd name="T2" fmla="*/ 17 w 40"/>
                <a:gd name="T3" fmla="*/ 0 h 23"/>
                <a:gd name="T4" fmla="*/ 40 w 40"/>
                <a:gd name="T5" fmla="*/ 0 h 23"/>
                <a:gd name="T6" fmla="*/ 40 w 40"/>
                <a:gd name="T7" fmla="*/ 23 h 23"/>
                <a:gd name="T8" fmla="*/ 0 w 40"/>
                <a:gd name="T9" fmla="*/ 23 h 23"/>
                <a:gd name="T10" fmla="*/ 0 w 40"/>
                <a:gd name="T11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3">
                  <a:moveTo>
                    <a:pt x="0" y="17"/>
                  </a:moveTo>
                  <a:lnTo>
                    <a:pt x="17" y="0"/>
                  </a:lnTo>
                  <a:lnTo>
                    <a:pt x="40" y="0"/>
                  </a:lnTo>
                  <a:lnTo>
                    <a:pt x="40" y="23"/>
                  </a:lnTo>
                  <a:lnTo>
                    <a:pt x="0" y="23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0609590" y="3195681"/>
              <a:ext cx="548092" cy="1001685"/>
            </a:xfrm>
            <a:custGeom>
              <a:avLst/>
              <a:gdLst>
                <a:gd name="T0" fmla="*/ 0 w 246"/>
                <a:gd name="T1" fmla="*/ 28 h 452"/>
                <a:gd name="T2" fmla="*/ 0 w 246"/>
                <a:gd name="T3" fmla="*/ 424 h 452"/>
                <a:gd name="T4" fmla="*/ 28 w 246"/>
                <a:gd name="T5" fmla="*/ 452 h 452"/>
                <a:gd name="T6" fmla="*/ 218 w 246"/>
                <a:gd name="T7" fmla="*/ 452 h 452"/>
                <a:gd name="T8" fmla="*/ 246 w 246"/>
                <a:gd name="T9" fmla="*/ 424 h 452"/>
                <a:gd name="T10" fmla="*/ 246 w 246"/>
                <a:gd name="T11" fmla="*/ 28 h 452"/>
                <a:gd name="T12" fmla="*/ 218 w 246"/>
                <a:gd name="T13" fmla="*/ 0 h 452"/>
                <a:gd name="T14" fmla="*/ 28 w 246"/>
                <a:gd name="T15" fmla="*/ 0 h 452"/>
                <a:gd name="T16" fmla="*/ 0 w 246"/>
                <a:gd name="T17" fmla="*/ 2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52">
                  <a:moveTo>
                    <a:pt x="0" y="28"/>
                  </a:moveTo>
                  <a:cubicBezTo>
                    <a:pt x="0" y="424"/>
                    <a:pt x="0" y="424"/>
                    <a:pt x="0" y="424"/>
                  </a:cubicBezTo>
                  <a:cubicBezTo>
                    <a:pt x="0" y="424"/>
                    <a:pt x="0" y="452"/>
                    <a:pt x="28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8" y="452"/>
                    <a:pt x="246" y="452"/>
                    <a:pt x="246" y="424"/>
                  </a:cubicBezTo>
                  <a:cubicBezTo>
                    <a:pt x="246" y="28"/>
                    <a:pt x="246" y="28"/>
                    <a:pt x="246" y="28"/>
                  </a:cubicBezTo>
                  <a:cubicBezTo>
                    <a:pt x="246" y="28"/>
                    <a:pt x="246" y="0"/>
                    <a:pt x="21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10576515" y="3195681"/>
              <a:ext cx="548092" cy="1001685"/>
            </a:xfrm>
            <a:custGeom>
              <a:avLst/>
              <a:gdLst>
                <a:gd name="T0" fmla="*/ 0 w 246"/>
                <a:gd name="T1" fmla="*/ 28 h 452"/>
                <a:gd name="T2" fmla="*/ 0 w 246"/>
                <a:gd name="T3" fmla="*/ 424 h 452"/>
                <a:gd name="T4" fmla="*/ 28 w 246"/>
                <a:gd name="T5" fmla="*/ 452 h 452"/>
                <a:gd name="T6" fmla="*/ 218 w 246"/>
                <a:gd name="T7" fmla="*/ 452 h 452"/>
                <a:gd name="T8" fmla="*/ 246 w 246"/>
                <a:gd name="T9" fmla="*/ 424 h 452"/>
                <a:gd name="T10" fmla="*/ 246 w 246"/>
                <a:gd name="T11" fmla="*/ 28 h 452"/>
                <a:gd name="T12" fmla="*/ 218 w 246"/>
                <a:gd name="T13" fmla="*/ 0 h 452"/>
                <a:gd name="T14" fmla="*/ 28 w 246"/>
                <a:gd name="T15" fmla="*/ 0 h 452"/>
                <a:gd name="T16" fmla="*/ 0 w 246"/>
                <a:gd name="T17" fmla="*/ 2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452">
                  <a:moveTo>
                    <a:pt x="0" y="28"/>
                  </a:moveTo>
                  <a:cubicBezTo>
                    <a:pt x="0" y="424"/>
                    <a:pt x="0" y="424"/>
                    <a:pt x="0" y="424"/>
                  </a:cubicBezTo>
                  <a:cubicBezTo>
                    <a:pt x="0" y="424"/>
                    <a:pt x="0" y="452"/>
                    <a:pt x="28" y="452"/>
                  </a:cubicBezTo>
                  <a:cubicBezTo>
                    <a:pt x="218" y="452"/>
                    <a:pt x="218" y="452"/>
                    <a:pt x="218" y="452"/>
                  </a:cubicBezTo>
                  <a:cubicBezTo>
                    <a:pt x="218" y="452"/>
                    <a:pt x="246" y="452"/>
                    <a:pt x="246" y="424"/>
                  </a:cubicBezTo>
                  <a:cubicBezTo>
                    <a:pt x="246" y="28"/>
                    <a:pt x="246" y="28"/>
                    <a:pt x="246" y="28"/>
                  </a:cubicBezTo>
                  <a:cubicBezTo>
                    <a:pt x="246" y="28"/>
                    <a:pt x="246" y="0"/>
                    <a:pt x="21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0" y="0"/>
                    <a:pt x="0" y="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10642664" y="3257106"/>
              <a:ext cx="420519" cy="755989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10642664" y="3257106"/>
              <a:ext cx="420519" cy="755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11341954" y="4150117"/>
              <a:ext cx="533917" cy="670940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Rectangle 27"/>
            <p:cNvSpPr>
              <a:spLocks noChangeArrowheads="1"/>
            </p:cNvSpPr>
            <p:nvPr/>
          </p:nvSpPr>
          <p:spPr bwMode="auto">
            <a:xfrm>
              <a:off x="11341954" y="4150117"/>
              <a:ext cx="533917" cy="670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Rectangle 28"/>
            <p:cNvSpPr>
              <a:spLocks noChangeArrowheads="1"/>
            </p:cNvSpPr>
            <p:nvPr/>
          </p:nvSpPr>
          <p:spPr bwMode="auto">
            <a:xfrm>
              <a:off x="11445903" y="4367464"/>
              <a:ext cx="188997" cy="236246"/>
            </a:xfrm>
            <a:prstGeom prst="rect">
              <a:avLst/>
            </a:pr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Rectangle 29"/>
            <p:cNvSpPr>
              <a:spLocks noChangeArrowheads="1"/>
            </p:cNvSpPr>
            <p:nvPr/>
          </p:nvSpPr>
          <p:spPr bwMode="auto">
            <a:xfrm>
              <a:off x="11445903" y="4367464"/>
              <a:ext cx="188997" cy="236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11530951" y="4367464"/>
              <a:ext cx="103949" cy="236246"/>
            </a:xfrm>
            <a:prstGeom prst="rect">
              <a:avLst/>
            </a:prstGeom>
            <a:solidFill>
              <a:srgbClr val="44235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11341954" y="3398853"/>
              <a:ext cx="538642" cy="751264"/>
            </a:xfrm>
            <a:custGeom>
              <a:avLst/>
              <a:gdLst>
                <a:gd name="T0" fmla="*/ 0 w 243"/>
                <a:gd name="T1" fmla="*/ 24 h 338"/>
                <a:gd name="T2" fmla="*/ 0 w 243"/>
                <a:gd name="T3" fmla="*/ 314 h 338"/>
                <a:gd name="T4" fmla="*/ 24 w 243"/>
                <a:gd name="T5" fmla="*/ 338 h 338"/>
                <a:gd name="T6" fmla="*/ 219 w 243"/>
                <a:gd name="T7" fmla="*/ 338 h 338"/>
                <a:gd name="T8" fmla="*/ 243 w 243"/>
                <a:gd name="T9" fmla="*/ 314 h 338"/>
                <a:gd name="T10" fmla="*/ 243 w 243"/>
                <a:gd name="T11" fmla="*/ 24 h 338"/>
                <a:gd name="T12" fmla="*/ 219 w 243"/>
                <a:gd name="T13" fmla="*/ 0 h 338"/>
                <a:gd name="T14" fmla="*/ 24 w 243"/>
                <a:gd name="T15" fmla="*/ 0 h 338"/>
                <a:gd name="T16" fmla="*/ 0 w 243"/>
                <a:gd name="T17" fmla="*/ 2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3" h="338">
                  <a:moveTo>
                    <a:pt x="0" y="24"/>
                  </a:move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38"/>
                    <a:pt x="24" y="338"/>
                  </a:cubicBezTo>
                  <a:cubicBezTo>
                    <a:pt x="219" y="338"/>
                    <a:pt x="219" y="338"/>
                    <a:pt x="219" y="338"/>
                  </a:cubicBezTo>
                  <a:cubicBezTo>
                    <a:pt x="219" y="338"/>
                    <a:pt x="243" y="338"/>
                    <a:pt x="243" y="314"/>
                  </a:cubicBezTo>
                  <a:cubicBezTo>
                    <a:pt x="243" y="24"/>
                    <a:pt x="243" y="24"/>
                    <a:pt x="243" y="24"/>
                  </a:cubicBezTo>
                  <a:cubicBezTo>
                    <a:pt x="243" y="24"/>
                    <a:pt x="243" y="0"/>
                    <a:pt x="219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0" y="0"/>
                    <a:pt x="0" y="24"/>
                  </a:cubicBezTo>
                </a:path>
              </a:pathLst>
            </a:custGeom>
            <a:solidFill>
              <a:srgbClr val="9B4F9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11393928" y="3431928"/>
              <a:ext cx="434694" cy="680390"/>
            </a:xfrm>
            <a:custGeom>
              <a:avLst/>
              <a:gdLst>
                <a:gd name="T0" fmla="*/ 0 w 196"/>
                <a:gd name="T1" fmla="*/ 22 h 306"/>
                <a:gd name="T2" fmla="*/ 0 w 196"/>
                <a:gd name="T3" fmla="*/ 284 h 306"/>
                <a:gd name="T4" fmla="*/ 19 w 196"/>
                <a:gd name="T5" fmla="*/ 306 h 306"/>
                <a:gd name="T6" fmla="*/ 176 w 196"/>
                <a:gd name="T7" fmla="*/ 306 h 306"/>
                <a:gd name="T8" fmla="*/ 196 w 196"/>
                <a:gd name="T9" fmla="*/ 284 h 306"/>
                <a:gd name="T10" fmla="*/ 196 w 196"/>
                <a:gd name="T11" fmla="*/ 22 h 306"/>
                <a:gd name="T12" fmla="*/ 176 w 196"/>
                <a:gd name="T13" fmla="*/ 0 h 306"/>
                <a:gd name="T14" fmla="*/ 19 w 196"/>
                <a:gd name="T15" fmla="*/ 0 h 306"/>
                <a:gd name="T16" fmla="*/ 0 w 196"/>
                <a:gd name="T17" fmla="*/ 22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06">
                  <a:moveTo>
                    <a:pt x="0" y="22"/>
                  </a:move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306"/>
                    <a:pt x="19" y="306"/>
                  </a:cubicBezTo>
                  <a:cubicBezTo>
                    <a:pt x="176" y="306"/>
                    <a:pt x="176" y="306"/>
                    <a:pt x="176" y="306"/>
                  </a:cubicBezTo>
                  <a:cubicBezTo>
                    <a:pt x="176" y="306"/>
                    <a:pt x="196" y="306"/>
                    <a:pt x="196" y="284"/>
                  </a:cubicBezTo>
                  <a:cubicBezTo>
                    <a:pt x="196" y="22"/>
                    <a:pt x="196" y="22"/>
                    <a:pt x="196" y="22"/>
                  </a:cubicBezTo>
                  <a:cubicBezTo>
                    <a:pt x="196" y="22"/>
                    <a:pt x="196" y="0"/>
                    <a:pt x="17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0" y="0"/>
                    <a:pt x="0" y="22"/>
                  </a:cubicBezTo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11341954" y="3526427"/>
              <a:ext cx="538642" cy="623691"/>
            </a:xfrm>
            <a:custGeom>
              <a:avLst/>
              <a:gdLst>
                <a:gd name="T0" fmla="*/ 243 w 243"/>
                <a:gd name="T1" fmla="*/ 0 h 279"/>
                <a:gd name="T2" fmla="*/ 219 w 243"/>
                <a:gd name="T3" fmla="*/ 21 h 279"/>
                <a:gd name="T4" fmla="*/ 219 w 243"/>
                <a:gd name="T5" fmla="*/ 46 h 279"/>
                <a:gd name="T6" fmla="*/ 241 w 243"/>
                <a:gd name="T7" fmla="*/ 46 h 279"/>
                <a:gd name="T8" fmla="*/ 241 w 243"/>
                <a:gd name="T9" fmla="*/ 50 h 279"/>
                <a:gd name="T10" fmla="*/ 219 w 243"/>
                <a:gd name="T11" fmla="*/ 50 h 279"/>
                <a:gd name="T12" fmla="*/ 219 w 243"/>
                <a:gd name="T13" fmla="*/ 186 h 279"/>
                <a:gd name="T14" fmla="*/ 241 w 243"/>
                <a:gd name="T15" fmla="*/ 186 h 279"/>
                <a:gd name="T16" fmla="*/ 241 w 243"/>
                <a:gd name="T17" fmla="*/ 190 h 279"/>
                <a:gd name="T18" fmla="*/ 219 w 243"/>
                <a:gd name="T19" fmla="*/ 190 h 279"/>
                <a:gd name="T20" fmla="*/ 219 w 243"/>
                <a:gd name="T21" fmla="*/ 241 h 279"/>
                <a:gd name="T22" fmla="*/ 199 w 243"/>
                <a:gd name="T23" fmla="*/ 263 h 279"/>
                <a:gd name="T24" fmla="*/ 42 w 243"/>
                <a:gd name="T25" fmla="*/ 263 h 279"/>
                <a:gd name="T26" fmla="*/ 23 w 243"/>
                <a:gd name="T27" fmla="*/ 241 h 279"/>
                <a:gd name="T28" fmla="*/ 23 w 243"/>
                <a:gd name="T29" fmla="*/ 195 h 279"/>
                <a:gd name="T30" fmla="*/ 0 w 243"/>
                <a:gd name="T31" fmla="*/ 216 h 279"/>
                <a:gd name="T32" fmla="*/ 0 w 243"/>
                <a:gd name="T33" fmla="*/ 255 h 279"/>
                <a:gd name="T34" fmla="*/ 24 w 243"/>
                <a:gd name="T35" fmla="*/ 279 h 279"/>
                <a:gd name="T36" fmla="*/ 219 w 243"/>
                <a:gd name="T37" fmla="*/ 279 h 279"/>
                <a:gd name="T38" fmla="*/ 243 w 243"/>
                <a:gd name="T39" fmla="*/ 255 h 279"/>
                <a:gd name="T40" fmla="*/ 243 w 243"/>
                <a:gd name="T4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3" h="279">
                  <a:moveTo>
                    <a:pt x="243" y="0"/>
                  </a:moveTo>
                  <a:cubicBezTo>
                    <a:pt x="219" y="21"/>
                    <a:pt x="219" y="21"/>
                    <a:pt x="219" y="21"/>
                  </a:cubicBezTo>
                  <a:cubicBezTo>
                    <a:pt x="219" y="46"/>
                    <a:pt x="219" y="46"/>
                    <a:pt x="219" y="46"/>
                  </a:cubicBezTo>
                  <a:cubicBezTo>
                    <a:pt x="241" y="46"/>
                    <a:pt x="241" y="46"/>
                    <a:pt x="241" y="46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19" y="50"/>
                    <a:pt x="219" y="50"/>
                    <a:pt x="219" y="50"/>
                  </a:cubicBezTo>
                  <a:cubicBezTo>
                    <a:pt x="219" y="186"/>
                    <a:pt x="219" y="186"/>
                    <a:pt x="219" y="186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90"/>
                    <a:pt x="241" y="190"/>
                    <a:pt x="241" y="190"/>
                  </a:cubicBezTo>
                  <a:cubicBezTo>
                    <a:pt x="219" y="190"/>
                    <a:pt x="219" y="190"/>
                    <a:pt x="219" y="190"/>
                  </a:cubicBezTo>
                  <a:cubicBezTo>
                    <a:pt x="219" y="241"/>
                    <a:pt x="219" y="241"/>
                    <a:pt x="219" y="241"/>
                  </a:cubicBezTo>
                  <a:cubicBezTo>
                    <a:pt x="219" y="263"/>
                    <a:pt x="199" y="263"/>
                    <a:pt x="199" y="263"/>
                  </a:cubicBezTo>
                  <a:cubicBezTo>
                    <a:pt x="42" y="263"/>
                    <a:pt x="42" y="263"/>
                    <a:pt x="42" y="263"/>
                  </a:cubicBezTo>
                  <a:cubicBezTo>
                    <a:pt x="23" y="263"/>
                    <a:pt x="23" y="241"/>
                    <a:pt x="23" y="241"/>
                  </a:cubicBezTo>
                  <a:cubicBezTo>
                    <a:pt x="23" y="195"/>
                    <a:pt x="23" y="195"/>
                    <a:pt x="23" y="195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255"/>
                    <a:pt x="0" y="279"/>
                    <a:pt x="24" y="279"/>
                  </a:cubicBezTo>
                  <a:cubicBezTo>
                    <a:pt x="219" y="279"/>
                    <a:pt x="219" y="279"/>
                    <a:pt x="219" y="279"/>
                  </a:cubicBezTo>
                  <a:cubicBezTo>
                    <a:pt x="219" y="279"/>
                    <a:pt x="243" y="279"/>
                    <a:pt x="243" y="255"/>
                  </a:cubicBezTo>
                  <a:cubicBezTo>
                    <a:pt x="243" y="0"/>
                    <a:pt x="243" y="0"/>
                    <a:pt x="243" y="0"/>
                  </a:cubicBezTo>
                </a:path>
              </a:pathLst>
            </a:custGeom>
            <a:solidFill>
              <a:srgbClr val="934B8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11393928" y="3573676"/>
              <a:ext cx="434694" cy="538642"/>
            </a:xfrm>
            <a:custGeom>
              <a:avLst/>
              <a:gdLst>
                <a:gd name="T0" fmla="*/ 196 w 196"/>
                <a:gd name="T1" fmla="*/ 169 h 242"/>
                <a:gd name="T2" fmla="*/ 6 w 196"/>
                <a:gd name="T3" fmla="*/ 169 h 242"/>
                <a:gd name="T4" fmla="*/ 0 w 196"/>
                <a:gd name="T5" fmla="*/ 174 h 242"/>
                <a:gd name="T6" fmla="*/ 0 w 196"/>
                <a:gd name="T7" fmla="*/ 220 h 242"/>
                <a:gd name="T8" fmla="*/ 19 w 196"/>
                <a:gd name="T9" fmla="*/ 242 h 242"/>
                <a:gd name="T10" fmla="*/ 176 w 196"/>
                <a:gd name="T11" fmla="*/ 242 h 242"/>
                <a:gd name="T12" fmla="*/ 196 w 196"/>
                <a:gd name="T13" fmla="*/ 220 h 242"/>
                <a:gd name="T14" fmla="*/ 196 w 196"/>
                <a:gd name="T15" fmla="*/ 169 h 242"/>
                <a:gd name="T16" fmla="*/ 196 w 196"/>
                <a:gd name="T17" fmla="*/ 29 h 242"/>
                <a:gd name="T18" fmla="*/ 163 w 196"/>
                <a:gd name="T19" fmla="*/ 29 h 242"/>
                <a:gd name="T20" fmla="*/ 11 w 196"/>
                <a:gd name="T21" fmla="*/ 165 h 242"/>
                <a:gd name="T22" fmla="*/ 196 w 196"/>
                <a:gd name="T23" fmla="*/ 165 h 242"/>
                <a:gd name="T24" fmla="*/ 196 w 196"/>
                <a:gd name="T25" fmla="*/ 29 h 242"/>
                <a:gd name="T26" fmla="*/ 196 w 196"/>
                <a:gd name="T27" fmla="*/ 0 h 242"/>
                <a:gd name="T28" fmla="*/ 168 w 196"/>
                <a:gd name="T29" fmla="*/ 25 h 242"/>
                <a:gd name="T30" fmla="*/ 196 w 196"/>
                <a:gd name="T31" fmla="*/ 25 h 242"/>
                <a:gd name="T32" fmla="*/ 196 w 196"/>
                <a:gd name="T3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6" h="242">
                  <a:moveTo>
                    <a:pt x="196" y="169"/>
                  </a:moveTo>
                  <a:cubicBezTo>
                    <a:pt x="6" y="169"/>
                    <a:pt x="6" y="169"/>
                    <a:pt x="6" y="169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242"/>
                    <a:pt x="19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6" y="242"/>
                    <a:pt x="196" y="242"/>
                    <a:pt x="196" y="220"/>
                  </a:cubicBezTo>
                  <a:cubicBezTo>
                    <a:pt x="196" y="169"/>
                    <a:pt x="196" y="169"/>
                    <a:pt x="196" y="169"/>
                  </a:cubicBezTo>
                  <a:moveTo>
                    <a:pt x="196" y="29"/>
                  </a:moveTo>
                  <a:cubicBezTo>
                    <a:pt x="163" y="29"/>
                    <a:pt x="163" y="29"/>
                    <a:pt x="163" y="29"/>
                  </a:cubicBezTo>
                  <a:cubicBezTo>
                    <a:pt x="11" y="165"/>
                    <a:pt x="11" y="165"/>
                    <a:pt x="11" y="165"/>
                  </a:cubicBezTo>
                  <a:cubicBezTo>
                    <a:pt x="196" y="165"/>
                    <a:pt x="196" y="165"/>
                    <a:pt x="196" y="165"/>
                  </a:cubicBezTo>
                  <a:cubicBezTo>
                    <a:pt x="196" y="29"/>
                    <a:pt x="196" y="29"/>
                    <a:pt x="196" y="29"/>
                  </a:cubicBezTo>
                  <a:moveTo>
                    <a:pt x="196" y="0"/>
                  </a:moveTo>
                  <a:cubicBezTo>
                    <a:pt x="168" y="25"/>
                    <a:pt x="168" y="25"/>
                    <a:pt x="168" y="25"/>
                  </a:cubicBezTo>
                  <a:cubicBezTo>
                    <a:pt x="196" y="25"/>
                    <a:pt x="196" y="25"/>
                    <a:pt x="196" y="25"/>
                  </a:cubicBezTo>
                  <a:cubicBezTo>
                    <a:pt x="196" y="0"/>
                    <a:pt x="196" y="0"/>
                    <a:pt x="196" y="0"/>
                  </a:cubicBezTo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9371657" y="3696524"/>
              <a:ext cx="255146" cy="330745"/>
            </a:xfrm>
            <a:custGeom>
              <a:avLst/>
              <a:gdLst>
                <a:gd name="T0" fmla="*/ 115 w 115"/>
                <a:gd name="T1" fmla="*/ 11 h 149"/>
                <a:gd name="T2" fmla="*/ 115 w 115"/>
                <a:gd name="T3" fmla="*/ 138 h 149"/>
                <a:gd name="T4" fmla="*/ 104 w 115"/>
                <a:gd name="T5" fmla="*/ 149 h 149"/>
                <a:gd name="T6" fmla="*/ 11 w 115"/>
                <a:gd name="T7" fmla="*/ 149 h 149"/>
                <a:gd name="T8" fmla="*/ 0 w 115"/>
                <a:gd name="T9" fmla="*/ 138 h 149"/>
                <a:gd name="T10" fmla="*/ 0 w 115"/>
                <a:gd name="T11" fmla="*/ 11 h 149"/>
                <a:gd name="T12" fmla="*/ 11 w 115"/>
                <a:gd name="T13" fmla="*/ 0 h 149"/>
                <a:gd name="T14" fmla="*/ 104 w 115"/>
                <a:gd name="T15" fmla="*/ 0 h 149"/>
                <a:gd name="T16" fmla="*/ 115 w 115"/>
                <a:gd name="T17" fmla="*/ 1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49">
                  <a:moveTo>
                    <a:pt x="115" y="11"/>
                  </a:moveTo>
                  <a:cubicBezTo>
                    <a:pt x="115" y="138"/>
                    <a:pt x="115" y="138"/>
                    <a:pt x="115" y="138"/>
                  </a:cubicBezTo>
                  <a:cubicBezTo>
                    <a:pt x="115" y="138"/>
                    <a:pt x="115" y="149"/>
                    <a:pt x="104" y="149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49"/>
                    <a:pt x="0" y="149"/>
                    <a:pt x="0" y="13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0"/>
                    <a:pt x="11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15" y="0"/>
                    <a:pt x="115" y="11"/>
                  </a:cubicBezTo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9404732" y="3715424"/>
              <a:ext cx="198447" cy="51974"/>
            </a:xfrm>
            <a:custGeom>
              <a:avLst/>
              <a:gdLst>
                <a:gd name="T0" fmla="*/ 89 w 89"/>
                <a:gd name="T1" fmla="*/ 11 h 23"/>
                <a:gd name="T2" fmla="*/ 89 w 89"/>
                <a:gd name="T3" fmla="*/ 12 h 23"/>
                <a:gd name="T4" fmla="*/ 78 w 89"/>
                <a:gd name="T5" fmla="*/ 23 h 23"/>
                <a:gd name="T6" fmla="*/ 11 w 89"/>
                <a:gd name="T7" fmla="*/ 23 h 23"/>
                <a:gd name="T8" fmla="*/ 0 w 89"/>
                <a:gd name="T9" fmla="*/ 12 h 23"/>
                <a:gd name="T10" fmla="*/ 0 w 89"/>
                <a:gd name="T11" fmla="*/ 11 h 23"/>
                <a:gd name="T12" fmla="*/ 11 w 89"/>
                <a:gd name="T13" fmla="*/ 0 h 23"/>
                <a:gd name="T14" fmla="*/ 78 w 89"/>
                <a:gd name="T15" fmla="*/ 0 h 23"/>
                <a:gd name="T16" fmla="*/ 89 w 89"/>
                <a:gd name="T1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23">
                  <a:moveTo>
                    <a:pt x="89" y="11"/>
                  </a:moveTo>
                  <a:cubicBezTo>
                    <a:pt x="89" y="12"/>
                    <a:pt x="89" y="12"/>
                    <a:pt x="89" y="12"/>
                  </a:cubicBezTo>
                  <a:cubicBezTo>
                    <a:pt x="89" y="12"/>
                    <a:pt x="89" y="23"/>
                    <a:pt x="78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0" y="23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0"/>
                    <a:pt x="11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8" y="0"/>
                    <a:pt x="89" y="0"/>
                    <a:pt x="89" y="11"/>
                  </a:cubicBezTo>
                  <a:close/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9281884" y="3757948"/>
              <a:ext cx="103949" cy="212622"/>
            </a:xfrm>
            <a:custGeom>
              <a:avLst/>
              <a:gdLst>
                <a:gd name="T0" fmla="*/ 24 w 48"/>
                <a:gd name="T1" fmla="*/ 48 h 96"/>
                <a:gd name="T2" fmla="*/ 48 w 48"/>
                <a:gd name="T3" fmla="*/ 24 h 96"/>
                <a:gd name="T4" fmla="*/ 48 w 48"/>
                <a:gd name="T5" fmla="*/ 0 h 96"/>
                <a:gd name="T6" fmla="*/ 0 w 48"/>
                <a:gd name="T7" fmla="*/ 48 h 96"/>
                <a:gd name="T8" fmla="*/ 48 w 48"/>
                <a:gd name="T9" fmla="*/ 96 h 96"/>
                <a:gd name="T10" fmla="*/ 48 w 48"/>
                <a:gd name="T11" fmla="*/ 72 h 96"/>
                <a:gd name="T12" fmla="*/ 24 w 48"/>
                <a:gd name="T1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96">
                  <a:moveTo>
                    <a:pt x="24" y="48"/>
                  </a:moveTo>
                  <a:cubicBezTo>
                    <a:pt x="24" y="35"/>
                    <a:pt x="34" y="24"/>
                    <a:pt x="48" y="2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34" y="72"/>
                    <a:pt x="24" y="61"/>
                    <a:pt x="24" y="48"/>
                  </a:cubicBezTo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9371657" y="3776848"/>
              <a:ext cx="255146" cy="250421"/>
            </a:xfrm>
            <a:custGeom>
              <a:avLst/>
              <a:gdLst>
                <a:gd name="T0" fmla="*/ 6 w 115"/>
                <a:gd name="T1" fmla="*/ 0 h 114"/>
                <a:gd name="T2" fmla="*/ 6 w 115"/>
                <a:gd name="T3" fmla="*/ 16 h 114"/>
                <a:gd name="T4" fmla="*/ 0 w 115"/>
                <a:gd name="T5" fmla="*/ 17 h 114"/>
                <a:gd name="T6" fmla="*/ 0 w 115"/>
                <a:gd name="T7" fmla="*/ 64 h 114"/>
                <a:gd name="T8" fmla="*/ 6 w 115"/>
                <a:gd name="T9" fmla="*/ 64 h 114"/>
                <a:gd name="T10" fmla="*/ 6 w 115"/>
                <a:gd name="T11" fmla="*/ 88 h 114"/>
                <a:gd name="T12" fmla="*/ 0 w 115"/>
                <a:gd name="T13" fmla="*/ 88 h 114"/>
                <a:gd name="T14" fmla="*/ 0 w 115"/>
                <a:gd name="T15" fmla="*/ 103 h 114"/>
                <a:gd name="T16" fmla="*/ 11 w 115"/>
                <a:gd name="T17" fmla="*/ 114 h 114"/>
                <a:gd name="T18" fmla="*/ 104 w 115"/>
                <a:gd name="T19" fmla="*/ 114 h 114"/>
                <a:gd name="T20" fmla="*/ 115 w 115"/>
                <a:gd name="T21" fmla="*/ 103 h 114"/>
                <a:gd name="T22" fmla="*/ 115 w 115"/>
                <a:gd name="T23" fmla="*/ 75 h 114"/>
                <a:gd name="T24" fmla="*/ 6 w 115"/>
                <a:gd name="T2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114">
                  <a:moveTo>
                    <a:pt x="6" y="0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2" y="16"/>
                    <a:pt x="0" y="1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" y="64"/>
                    <a:pt x="4" y="64"/>
                    <a:pt x="6" y="64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4" y="88"/>
                    <a:pt x="2" y="88"/>
                    <a:pt x="0" y="88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14"/>
                    <a:pt x="11" y="114"/>
                    <a:pt x="11" y="114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15" y="114"/>
                    <a:pt x="115" y="103"/>
                    <a:pt x="115" y="103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9"/>
            <p:cNvSpPr>
              <a:spLocks noEditPoints="1"/>
            </p:cNvSpPr>
            <p:nvPr/>
          </p:nvSpPr>
          <p:spPr bwMode="auto">
            <a:xfrm>
              <a:off x="9371657" y="3767398"/>
              <a:ext cx="14175" cy="203172"/>
            </a:xfrm>
            <a:custGeom>
              <a:avLst/>
              <a:gdLst>
                <a:gd name="T0" fmla="*/ 0 w 6"/>
                <a:gd name="T1" fmla="*/ 68 h 92"/>
                <a:gd name="T2" fmla="*/ 0 w 6"/>
                <a:gd name="T3" fmla="*/ 92 h 92"/>
                <a:gd name="T4" fmla="*/ 6 w 6"/>
                <a:gd name="T5" fmla="*/ 92 h 92"/>
                <a:gd name="T6" fmla="*/ 6 w 6"/>
                <a:gd name="T7" fmla="*/ 68 h 92"/>
                <a:gd name="T8" fmla="*/ 0 w 6"/>
                <a:gd name="T9" fmla="*/ 68 h 92"/>
                <a:gd name="T10" fmla="*/ 0 w 6"/>
                <a:gd name="T11" fmla="*/ 0 h 92"/>
                <a:gd name="T12" fmla="*/ 0 w 6"/>
                <a:gd name="T13" fmla="*/ 21 h 92"/>
                <a:gd name="T14" fmla="*/ 6 w 6"/>
                <a:gd name="T15" fmla="*/ 20 h 92"/>
                <a:gd name="T16" fmla="*/ 6 w 6"/>
                <a:gd name="T17" fmla="*/ 4 h 92"/>
                <a:gd name="T18" fmla="*/ 0 w 6"/>
                <a:gd name="T1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" h="92">
                  <a:moveTo>
                    <a:pt x="0" y="68"/>
                  </a:moveTo>
                  <a:cubicBezTo>
                    <a:pt x="0" y="92"/>
                    <a:pt x="0" y="92"/>
                    <a:pt x="0" y="92"/>
                  </a:cubicBezTo>
                  <a:cubicBezTo>
                    <a:pt x="2" y="92"/>
                    <a:pt x="4" y="92"/>
                    <a:pt x="6" y="9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68"/>
                    <a:pt x="2" y="68"/>
                    <a:pt x="0" y="68"/>
                  </a:cubicBezTo>
                  <a:moveTo>
                    <a:pt x="0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2" y="20"/>
                    <a:pt x="4" y="20"/>
                    <a:pt x="6" y="20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631F7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8875539" y="3866621"/>
              <a:ext cx="415794" cy="198447"/>
            </a:xfrm>
            <a:custGeom>
              <a:avLst/>
              <a:gdLst>
                <a:gd name="T0" fmla="*/ 81 w 187"/>
                <a:gd name="T1" fmla="*/ 90 h 90"/>
                <a:gd name="T2" fmla="*/ 66 w 187"/>
                <a:gd name="T3" fmla="*/ 89 h 90"/>
                <a:gd name="T4" fmla="*/ 0 w 187"/>
                <a:gd name="T5" fmla="*/ 38 h 90"/>
                <a:gd name="T6" fmla="*/ 22 w 187"/>
                <a:gd name="T7" fmla="*/ 27 h 90"/>
                <a:gd name="T8" fmla="*/ 43 w 187"/>
                <a:gd name="T9" fmla="*/ 17 h 90"/>
                <a:gd name="T10" fmla="*/ 75 w 187"/>
                <a:gd name="T11" fmla="*/ 42 h 90"/>
                <a:gd name="T12" fmla="*/ 154 w 187"/>
                <a:gd name="T13" fmla="*/ 0 h 90"/>
                <a:gd name="T14" fmla="*/ 187 w 187"/>
                <a:gd name="T15" fmla="*/ 34 h 90"/>
                <a:gd name="T16" fmla="*/ 81 w 187"/>
                <a:gd name="T1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7" h="90">
                  <a:moveTo>
                    <a:pt x="81" y="90"/>
                  </a:moveTo>
                  <a:cubicBezTo>
                    <a:pt x="76" y="90"/>
                    <a:pt x="71" y="90"/>
                    <a:pt x="66" y="89"/>
                  </a:cubicBezTo>
                  <a:cubicBezTo>
                    <a:pt x="21" y="81"/>
                    <a:pt x="1" y="40"/>
                    <a:pt x="0" y="38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54" y="38"/>
                    <a:pt x="75" y="42"/>
                  </a:cubicBezTo>
                  <a:cubicBezTo>
                    <a:pt x="96" y="45"/>
                    <a:pt x="123" y="30"/>
                    <a:pt x="154" y="0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50" y="71"/>
                    <a:pt x="114" y="90"/>
                    <a:pt x="81" y="90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9211010" y="3800472"/>
              <a:ext cx="146473" cy="146473"/>
            </a:xfrm>
            <a:custGeom>
              <a:avLst/>
              <a:gdLst>
                <a:gd name="T0" fmla="*/ 53 w 64"/>
                <a:gd name="T1" fmla="*/ 46 h 65"/>
                <a:gd name="T2" fmla="*/ 54 w 64"/>
                <a:gd name="T3" fmla="*/ 45 h 65"/>
                <a:gd name="T4" fmla="*/ 54 w 64"/>
                <a:gd name="T5" fmla="*/ 10 h 65"/>
                <a:gd name="T6" fmla="*/ 19 w 64"/>
                <a:gd name="T7" fmla="*/ 11 h 65"/>
                <a:gd name="T8" fmla="*/ 18 w 64"/>
                <a:gd name="T9" fmla="*/ 11 h 65"/>
                <a:gd name="T10" fmla="*/ 18 w 64"/>
                <a:gd name="T11" fmla="*/ 11 h 65"/>
                <a:gd name="T12" fmla="*/ 0 w 64"/>
                <a:gd name="T13" fmla="*/ 30 h 65"/>
                <a:gd name="T14" fmla="*/ 35 w 64"/>
                <a:gd name="T15" fmla="*/ 65 h 65"/>
                <a:gd name="T16" fmla="*/ 53 w 64"/>
                <a:gd name="T17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65">
                  <a:moveTo>
                    <a:pt x="53" y="46"/>
                  </a:moveTo>
                  <a:cubicBezTo>
                    <a:pt x="54" y="45"/>
                    <a:pt x="54" y="45"/>
                    <a:pt x="54" y="45"/>
                  </a:cubicBezTo>
                  <a:cubicBezTo>
                    <a:pt x="64" y="35"/>
                    <a:pt x="64" y="19"/>
                    <a:pt x="54" y="10"/>
                  </a:cubicBezTo>
                  <a:cubicBezTo>
                    <a:pt x="44" y="0"/>
                    <a:pt x="28" y="1"/>
                    <a:pt x="19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53" y="46"/>
                    <a:pt x="53" y="46"/>
                    <a:pt x="53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8436121" y="4698209"/>
              <a:ext cx="255146" cy="146473"/>
            </a:xfrm>
            <a:custGeom>
              <a:avLst/>
              <a:gdLst>
                <a:gd name="T0" fmla="*/ 54 w 54"/>
                <a:gd name="T1" fmla="*/ 23 h 31"/>
                <a:gd name="T2" fmla="*/ 31 w 54"/>
                <a:gd name="T3" fmla="*/ 0 h 31"/>
                <a:gd name="T4" fmla="*/ 0 w 54"/>
                <a:gd name="T5" fmla="*/ 0 h 31"/>
                <a:gd name="T6" fmla="*/ 0 w 54"/>
                <a:gd name="T7" fmla="*/ 31 h 31"/>
                <a:gd name="T8" fmla="*/ 54 w 54"/>
                <a:gd name="T9" fmla="*/ 31 h 31"/>
                <a:gd name="T10" fmla="*/ 54 w 54"/>
                <a:gd name="T11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31">
                  <a:moveTo>
                    <a:pt x="54" y="2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54" y="31"/>
                  </a:lnTo>
                  <a:lnTo>
                    <a:pt x="54" y="2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Rectangle 43"/>
            <p:cNvSpPr>
              <a:spLocks noChangeArrowheads="1"/>
            </p:cNvSpPr>
            <p:nvPr/>
          </p:nvSpPr>
          <p:spPr bwMode="auto">
            <a:xfrm>
              <a:off x="8436121" y="3762673"/>
              <a:ext cx="141748" cy="94498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Rectangle 44"/>
            <p:cNvSpPr>
              <a:spLocks noChangeArrowheads="1"/>
            </p:cNvSpPr>
            <p:nvPr/>
          </p:nvSpPr>
          <p:spPr bwMode="auto">
            <a:xfrm>
              <a:off x="8436121" y="3762673"/>
              <a:ext cx="141748" cy="944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Rectangle 45"/>
            <p:cNvSpPr>
              <a:spLocks noChangeArrowheads="1"/>
            </p:cNvSpPr>
            <p:nvPr/>
          </p:nvSpPr>
          <p:spPr bwMode="auto">
            <a:xfrm>
              <a:off x="8119550" y="3762673"/>
              <a:ext cx="146473" cy="944986"/>
            </a:xfrm>
            <a:prstGeom prst="rect">
              <a:avLst/>
            </a:pr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Rectangle 46"/>
            <p:cNvSpPr>
              <a:spLocks noChangeArrowheads="1"/>
            </p:cNvSpPr>
            <p:nvPr/>
          </p:nvSpPr>
          <p:spPr bwMode="auto">
            <a:xfrm>
              <a:off x="8119550" y="3762673"/>
              <a:ext cx="146473" cy="9449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8119550" y="4698209"/>
              <a:ext cx="259871" cy="146473"/>
            </a:xfrm>
            <a:custGeom>
              <a:avLst/>
              <a:gdLst>
                <a:gd name="T0" fmla="*/ 55 w 55"/>
                <a:gd name="T1" fmla="*/ 23 h 31"/>
                <a:gd name="T2" fmla="*/ 31 w 55"/>
                <a:gd name="T3" fmla="*/ 0 h 31"/>
                <a:gd name="T4" fmla="*/ 0 w 55"/>
                <a:gd name="T5" fmla="*/ 0 h 31"/>
                <a:gd name="T6" fmla="*/ 0 w 55"/>
                <a:gd name="T7" fmla="*/ 31 h 31"/>
                <a:gd name="T8" fmla="*/ 55 w 55"/>
                <a:gd name="T9" fmla="*/ 31 h 31"/>
                <a:gd name="T10" fmla="*/ 55 w 55"/>
                <a:gd name="T11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31">
                  <a:moveTo>
                    <a:pt x="55" y="23"/>
                  </a:moveTo>
                  <a:lnTo>
                    <a:pt x="31" y="0"/>
                  </a:lnTo>
                  <a:lnTo>
                    <a:pt x="0" y="0"/>
                  </a:lnTo>
                  <a:lnTo>
                    <a:pt x="0" y="31"/>
                  </a:lnTo>
                  <a:lnTo>
                    <a:pt x="55" y="31"/>
                  </a:lnTo>
                  <a:lnTo>
                    <a:pt x="55" y="23"/>
                  </a:ln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7684856" y="3195681"/>
              <a:ext cx="1223758" cy="1006410"/>
            </a:xfrm>
            <a:custGeom>
              <a:avLst/>
              <a:gdLst>
                <a:gd name="T0" fmla="*/ 551 w 551"/>
                <a:gd name="T1" fmla="*/ 28 h 452"/>
                <a:gd name="T2" fmla="*/ 551 w 551"/>
                <a:gd name="T3" fmla="*/ 424 h 452"/>
                <a:gd name="T4" fmla="*/ 523 w 551"/>
                <a:gd name="T5" fmla="*/ 452 h 452"/>
                <a:gd name="T6" fmla="*/ 28 w 551"/>
                <a:gd name="T7" fmla="*/ 452 h 452"/>
                <a:gd name="T8" fmla="*/ 0 w 551"/>
                <a:gd name="T9" fmla="*/ 424 h 452"/>
                <a:gd name="T10" fmla="*/ 0 w 551"/>
                <a:gd name="T11" fmla="*/ 28 h 452"/>
                <a:gd name="T12" fmla="*/ 28 w 551"/>
                <a:gd name="T13" fmla="*/ 0 h 452"/>
                <a:gd name="T14" fmla="*/ 523 w 551"/>
                <a:gd name="T15" fmla="*/ 0 h 452"/>
                <a:gd name="T16" fmla="*/ 551 w 551"/>
                <a:gd name="T17" fmla="*/ 2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1" h="452">
                  <a:moveTo>
                    <a:pt x="551" y="28"/>
                  </a:moveTo>
                  <a:cubicBezTo>
                    <a:pt x="551" y="424"/>
                    <a:pt x="551" y="424"/>
                    <a:pt x="551" y="424"/>
                  </a:cubicBezTo>
                  <a:cubicBezTo>
                    <a:pt x="551" y="424"/>
                    <a:pt x="551" y="452"/>
                    <a:pt x="523" y="452"/>
                  </a:cubicBezTo>
                  <a:cubicBezTo>
                    <a:pt x="28" y="452"/>
                    <a:pt x="28" y="452"/>
                    <a:pt x="28" y="452"/>
                  </a:cubicBezTo>
                  <a:cubicBezTo>
                    <a:pt x="28" y="452"/>
                    <a:pt x="0" y="452"/>
                    <a:pt x="0" y="4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0"/>
                    <a:pt x="28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23" y="0"/>
                    <a:pt x="551" y="0"/>
                    <a:pt x="551" y="28"/>
                  </a:cubicBezTo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7736831" y="3195681"/>
              <a:ext cx="1256832" cy="1006410"/>
            </a:xfrm>
            <a:custGeom>
              <a:avLst/>
              <a:gdLst>
                <a:gd name="T0" fmla="*/ 566 w 566"/>
                <a:gd name="T1" fmla="*/ 28 h 452"/>
                <a:gd name="T2" fmla="*/ 566 w 566"/>
                <a:gd name="T3" fmla="*/ 424 h 452"/>
                <a:gd name="T4" fmla="*/ 537 w 566"/>
                <a:gd name="T5" fmla="*/ 452 h 452"/>
                <a:gd name="T6" fmla="*/ 28 w 566"/>
                <a:gd name="T7" fmla="*/ 452 h 452"/>
                <a:gd name="T8" fmla="*/ 0 w 566"/>
                <a:gd name="T9" fmla="*/ 424 h 452"/>
                <a:gd name="T10" fmla="*/ 0 w 566"/>
                <a:gd name="T11" fmla="*/ 28 h 452"/>
                <a:gd name="T12" fmla="*/ 28 w 566"/>
                <a:gd name="T13" fmla="*/ 0 h 452"/>
                <a:gd name="T14" fmla="*/ 537 w 566"/>
                <a:gd name="T15" fmla="*/ 0 h 452"/>
                <a:gd name="T16" fmla="*/ 566 w 566"/>
                <a:gd name="T17" fmla="*/ 2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6" h="452">
                  <a:moveTo>
                    <a:pt x="566" y="28"/>
                  </a:moveTo>
                  <a:cubicBezTo>
                    <a:pt x="566" y="424"/>
                    <a:pt x="566" y="424"/>
                    <a:pt x="566" y="424"/>
                  </a:cubicBezTo>
                  <a:cubicBezTo>
                    <a:pt x="566" y="424"/>
                    <a:pt x="566" y="452"/>
                    <a:pt x="537" y="452"/>
                  </a:cubicBezTo>
                  <a:cubicBezTo>
                    <a:pt x="28" y="452"/>
                    <a:pt x="28" y="452"/>
                    <a:pt x="28" y="452"/>
                  </a:cubicBezTo>
                  <a:cubicBezTo>
                    <a:pt x="28" y="452"/>
                    <a:pt x="0" y="452"/>
                    <a:pt x="0" y="42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0"/>
                    <a:pt x="28" y="0"/>
                  </a:cubicBezTo>
                  <a:cubicBezTo>
                    <a:pt x="537" y="0"/>
                    <a:pt x="537" y="0"/>
                    <a:pt x="537" y="0"/>
                  </a:cubicBezTo>
                  <a:cubicBezTo>
                    <a:pt x="537" y="0"/>
                    <a:pt x="566" y="0"/>
                    <a:pt x="566" y="2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50"/>
            <p:cNvSpPr>
              <a:spLocks noChangeArrowheads="1"/>
            </p:cNvSpPr>
            <p:nvPr/>
          </p:nvSpPr>
          <p:spPr bwMode="auto">
            <a:xfrm>
              <a:off x="7798255" y="3261830"/>
              <a:ext cx="1133984" cy="751264"/>
            </a:xfrm>
            <a:prstGeom prst="rect">
              <a:avLst/>
            </a:prstGeom>
            <a:solidFill>
              <a:srgbClr val="00B29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7798255" y="3261830"/>
              <a:ext cx="1133984" cy="75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Rectangle 52"/>
            <p:cNvSpPr>
              <a:spLocks noChangeArrowheads="1"/>
            </p:cNvSpPr>
            <p:nvPr/>
          </p:nvSpPr>
          <p:spPr bwMode="auto">
            <a:xfrm>
              <a:off x="11341954" y="3630375"/>
              <a:ext cx="51974" cy="9450"/>
            </a:xfrm>
            <a:prstGeom prst="rect">
              <a:avLst/>
            </a:prstGeom>
            <a:solidFill>
              <a:srgbClr val="8443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3"/>
            <p:cNvSpPr>
              <a:spLocks noChangeArrowheads="1"/>
            </p:cNvSpPr>
            <p:nvPr/>
          </p:nvSpPr>
          <p:spPr bwMode="auto">
            <a:xfrm>
              <a:off x="11341954" y="3630375"/>
              <a:ext cx="51974" cy="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11393928" y="3630375"/>
              <a:ext cx="373270" cy="9450"/>
            </a:xfrm>
            <a:custGeom>
              <a:avLst/>
              <a:gdLst>
                <a:gd name="T0" fmla="*/ 79 w 79"/>
                <a:gd name="T1" fmla="*/ 0 h 2"/>
                <a:gd name="T2" fmla="*/ 0 w 79"/>
                <a:gd name="T3" fmla="*/ 0 h 2"/>
                <a:gd name="T4" fmla="*/ 0 w 79"/>
                <a:gd name="T5" fmla="*/ 2 h 2"/>
                <a:gd name="T6" fmla="*/ 76 w 79"/>
                <a:gd name="T7" fmla="*/ 2 h 2"/>
                <a:gd name="T8" fmla="*/ 79 w 7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">
                  <a:moveTo>
                    <a:pt x="79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6" y="2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rgbClr val="00B8A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11393928" y="3630375"/>
              <a:ext cx="373270" cy="9450"/>
            </a:xfrm>
            <a:custGeom>
              <a:avLst/>
              <a:gdLst>
                <a:gd name="T0" fmla="*/ 79 w 79"/>
                <a:gd name="T1" fmla="*/ 0 h 2"/>
                <a:gd name="T2" fmla="*/ 0 w 79"/>
                <a:gd name="T3" fmla="*/ 0 h 2"/>
                <a:gd name="T4" fmla="*/ 0 w 79"/>
                <a:gd name="T5" fmla="*/ 2 h 2"/>
                <a:gd name="T6" fmla="*/ 76 w 79"/>
                <a:gd name="T7" fmla="*/ 2 h 2"/>
                <a:gd name="T8" fmla="*/ 79 w 7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2">
                  <a:moveTo>
                    <a:pt x="79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76" y="2"/>
                  </a:lnTo>
                  <a:lnTo>
                    <a:pt x="7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11828622" y="3630375"/>
              <a:ext cx="47249" cy="9450"/>
            </a:xfrm>
            <a:prstGeom prst="rect">
              <a:avLst/>
            </a:prstGeom>
            <a:solidFill>
              <a:srgbClr val="7D407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11828622" y="3630375"/>
              <a:ext cx="47249" cy="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11753023" y="3630375"/>
              <a:ext cx="75599" cy="9450"/>
            </a:xfrm>
            <a:custGeom>
              <a:avLst/>
              <a:gdLst>
                <a:gd name="T0" fmla="*/ 16 w 16"/>
                <a:gd name="T1" fmla="*/ 0 h 2"/>
                <a:gd name="T2" fmla="*/ 3 w 16"/>
                <a:gd name="T3" fmla="*/ 0 h 2"/>
                <a:gd name="T4" fmla="*/ 0 w 16"/>
                <a:gd name="T5" fmla="*/ 2 h 2"/>
                <a:gd name="T6" fmla="*/ 16 w 16"/>
                <a:gd name="T7" fmla="*/ 2 h 2"/>
                <a:gd name="T8" fmla="*/ 16 w 1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16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AE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11753023" y="3630375"/>
              <a:ext cx="75599" cy="9450"/>
            </a:xfrm>
            <a:custGeom>
              <a:avLst/>
              <a:gdLst>
                <a:gd name="T0" fmla="*/ 16 w 16"/>
                <a:gd name="T1" fmla="*/ 0 h 2"/>
                <a:gd name="T2" fmla="*/ 3 w 16"/>
                <a:gd name="T3" fmla="*/ 0 h 2"/>
                <a:gd name="T4" fmla="*/ 0 w 16"/>
                <a:gd name="T5" fmla="*/ 2 h 2"/>
                <a:gd name="T6" fmla="*/ 16 w 16"/>
                <a:gd name="T7" fmla="*/ 2 h 2"/>
                <a:gd name="T8" fmla="*/ 16 w 1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">
                  <a:moveTo>
                    <a:pt x="16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16" y="2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Rectangle 60"/>
            <p:cNvSpPr>
              <a:spLocks noChangeArrowheads="1"/>
            </p:cNvSpPr>
            <p:nvPr/>
          </p:nvSpPr>
          <p:spPr bwMode="auto">
            <a:xfrm>
              <a:off x="11341954" y="3942220"/>
              <a:ext cx="51974" cy="9450"/>
            </a:xfrm>
            <a:prstGeom prst="rect">
              <a:avLst/>
            </a:prstGeom>
            <a:solidFill>
              <a:srgbClr val="8443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11341954" y="3942220"/>
              <a:ext cx="51974" cy="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11393928" y="3942220"/>
              <a:ext cx="23625" cy="94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0 w 5"/>
                <a:gd name="T5" fmla="*/ 2 h 2"/>
                <a:gd name="T6" fmla="*/ 2 w 5"/>
                <a:gd name="T7" fmla="*/ 2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00B8A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11393928" y="3942220"/>
              <a:ext cx="23625" cy="9450"/>
            </a:xfrm>
            <a:custGeom>
              <a:avLst/>
              <a:gdLst>
                <a:gd name="T0" fmla="*/ 5 w 5"/>
                <a:gd name="T1" fmla="*/ 0 h 2"/>
                <a:gd name="T2" fmla="*/ 0 w 5"/>
                <a:gd name="T3" fmla="*/ 0 h 2"/>
                <a:gd name="T4" fmla="*/ 0 w 5"/>
                <a:gd name="T5" fmla="*/ 2 h 2"/>
                <a:gd name="T6" fmla="*/ 2 w 5"/>
                <a:gd name="T7" fmla="*/ 2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2" y="2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Rectangle 64"/>
            <p:cNvSpPr>
              <a:spLocks noChangeArrowheads="1"/>
            </p:cNvSpPr>
            <p:nvPr/>
          </p:nvSpPr>
          <p:spPr bwMode="auto">
            <a:xfrm>
              <a:off x="11828622" y="3942220"/>
              <a:ext cx="47249" cy="9450"/>
            </a:xfrm>
            <a:prstGeom prst="rect">
              <a:avLst/>
            </a:prstGeom>
            <a:solidFill>
              <a:srgbClr val="7D407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Rectangle 65"/>
            <p:cNvSpPr>
              <a:spLocks noChangeArrowheads="1"/>
            </p:cNvSpPr>
            <p:nvPr/>
          </p:nvSpPr>
          <p:spPr bwMode="auto">
            <a:xfrm>
              <a:off x="11828622" y="3942220"/>
              <a:ext cx="47249" cy="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11403378" y="3942220"/>
              <a:ext cx="425244" cy="9450"/>
            </a:xfrm>
            <a:custGeom>
              <a:avLst/>
              <a:gdLst>
                <a:gd name="T0" fmla="*/ 90 w 90"/>
                <a:gd name="T1" fmla="*/ 0 h 2"/>
                <a:gd name="T2" fmla="*/ 3 w 90"/>
                <a:gd name="T3" fmla="*/ 0 h 2"/>
                <a:gd name="T4" fmla="*/ 0 w 90"/>
                <a:gd name="T5" fmla="*/ 2 h 2"/>
                <a:gd name="T6" fmla="*/ 90 w 90"/>
                <a:gd name="T7" fmla="*/ 2 h 2"/>
                <a:gd name="T8" fmla="*/ 90 w 9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">
                  <a:moveTo>
                    <a:pt x="90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90" y="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00AEA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11403378" y="3942220"/>
              <a:ext cx="425244" cy="9450"/>
            </a:xfrm>
            <a:custGeom>
              <a:avLst/>
              <a:gdLst>
                <a:gd name="T0" fmla="*/ 90 w 90"/>
                <a:gd name="T1" fmla="*/ 0 h 2"/>
                <a:gd name="T2" fmla="*/ 3 w 90"/>
                <a:gd name="T3" fmla="*/ 0 h 2"/>
                <a:gd name="T4" fmla="*/ 0 w 90"/>
                <a:gd name="T5" fmla="*/ 2 h 2"/>
                <a:gd name="T6" fmla="*/ 90 w 90"/>
                <a:gd name="T7" fmla="*/ 2 h 2"/>
                <a:gd name="T8" fmla="*/ 90 w 9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">
                  <a:moveTo>
                    <a:pt x="90" y="0"/>
                  </a:moveTo>
                  <a:lnTo>
                    <a:pt x="3" y="0"/>
                  </a:lnTo>
                  <a:lnTo>
                    <a:pt x="0" y="2"/>
                  </a:lnTo>
                  <a:lnTo>
                    <a:pt x="90" y="2"/>
                  </a:lnTo>
                  <a:lnTo>
                    <a:pt x="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8"/>
            <p:cNvSpPr>
              <a:spLocks noEditPoints="1"/>
            </p:cNvSpPr>
            <p:nvPr/>
          </p:nvSpPr>
          <p:spPr bwMode="auto">
            <a:xfrm>
              <a:off x="9447256" y="2836587"/>
              <a:ext cx="184272" cy="184272"/>
            </a:xfrm>
            <a:custGeom>
              <a:avLst/>
              <a:gdLst>
                <a:gd name="T0" fmla="*/ 41 w 82"/>
                <a:gd name="T1" fmla="*/ 1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2 h 82"/>
                <a:gd name="T8" fmla="*/ 41 w 82"/>
                <a:gd name="T9" fmla="*/ 1 h 82"/>
                <a:gd name="T10" fmla="*/ 41 w 82"/>
                <a:gd name="T11" fmla="*/ 69 h 82"/>
                <a:gd name="T12" fmla="*/ 67 w 82"/>
                <a:gd name="T13" fmla="*/ 41 h 82"/>
                <a:gd name="T14" fmla="*/ 41 w 82"/>
                <a:gd name="T15" fmla="*/ 13 h 82"/>
                <a:gd name="T16" fmla="*/ 14 w 82"/>
                <a:gd name="T17" fmla="*/ 41 h 82"/>
                <a:gd name="T18" fmla="*/ 41 w 82"/>
                <a:gd name="T19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41" y="1"/>
                  </a:moveTo>
                  <a:cubicBezTo>
                    <a:pt x="65" y="0"/>
                    <a:pt x="82" y="16"/>
                    <a:pt x="82" y="41"/>
                  </a:cubicBezTo>
                  <a:cubicBezTo>
                    <a:pt x="82" y="65"/>
                    <a:pt x="65" y="81"/>
                    <a:pt x="41" y="82"/>
                  </a:cubicBezTo>
                  <a:cubicBezTo>
                    <a:pt x="17" y="82"/>
                    <a:pt x="0" y="66"/>
                    <a:pt x="0" y="42"/>
                  </a:cubicBezTo>
                  <a:cubicBezTo>
                    <a:pt x="0" y="17"/>
                    <a:pt x="17" y="1"/>
                    <a:pt x="41" y="1"/>
                  </a:cubicBezTo>
                  <a:close/>
                  <a:moveTo>
                    <a:pt x="41" y="69"/>
                  </a:moveTo>
                  <a:cubicBezTo>
                    <a:pt x="57" y="69"/>
                    <a:pt x="67" y="57"/>
                    <a:pt x="67" y="41"/>
                  </a:cubicBezTo>
                  <a:cubicBezTo>
                    <a:pt x="67" y="25"/>
                    <a:pt x="57" y="13"/>
                    <a:pt x="41" y="13"/>
                  </a:cubicBezTo>
                  <a:cubicBezTo>
                    <a:pt x="25" y="13"/>
                    <a:pt x="14" y="25"/>
                    <a:pt x="14" y="41"/>
                  </a:cubicBezTo>
                  <a:cubicBezTo>
                    <a:pt x="14" y="57"/>
                    <a:pt x="25" y="69"/>
                    <a:pt x="41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Rectangle 69"/>
            <p:cNvSpPr>
              <a:spLocks noChangeArrowheads="1"/>
            </p:cNvSpPr>
            <p:nvPr/>
          </p:nvSpPr>
          <p:spPr bwMode="auto">
            <a:xfrm>
              <a:off x="9659878" y="2846037"/>
              <a:ext cx="28350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70"/>
            <p:cNvSpPr>
              <a:spLocks noEditPoints="1"/>
            </p:cNvSpPr>
            <p:nvPr/>
          </p:nvSpPr>
          <p:spPr bwMode="auto">
            <a:xfrm>
              <a:off x="9716577" y="2836587"/>
              <a:ext cx="184272" cy="184272"/>
            </a:xfrm>
            <a:custGeom>
              <a:avLst/>
              <a:gdLst>
                <a:gd name="T0" fmla="*/ 41 w 82"/>
                <a:gd name="T1" fmla="*/ 1 h 82"/>
                <a:gd name="T2" fmla="*/ 82 w 82"/>
                <a:gd name="T3" fmla="*/ 41 h 82"/>
                <a:gd name="T4" fmla="*/ 41 w 82"/>
                <a:gd name="T5" fmla="*/ 82 h 82"/>
                <a:gd name="T6" fmla="*/ 0 w 82"/>
                <a:gd name="T7" fmla="*/ 42 h 82"/>
                <a:gd name="T8" fmla="*/ 41 w 82"/>
                <a:gd name="T9" fmla="*/ 1 h 82"/>
                <a:gd name="T10" fmla="*/ 41 w 82"/>
                <a:gd name="T11" fmla="*/ 69 h 82"/>
                <a:gd name="T12" fmla="*/ 67 w 82"/>
                <a:gd name="T13" fmla="*/ 41 h 82"/>
                <a:gd name="T14" fmla="*/ 41 w 82"/>
                <a:gd name="T15" fmla="*/ 13 h 82"/>
                <a:gd name="T16" fmla="*/ 14 w 82"/>
                <a:gd name="T17" fmla="*/ 41 h 82"/>
                <a:gd name="T18" fmla="*/ 41 w 82"/>
                <a:gd name="T19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2">
                  <a:moveTo>
                    <a:pt x="41" y="1"/>
                  </a:moveTo>
                  <a:cubicBezTo>
                    <a:pt x="65" y="0"/>
                    <a:pt x="82" y="16"/>
                    <a:pt x="82" y="41"/>
                  </a:cubicBezTo>
                  <a:cubicBezTo>
                    <a:pt x="82" y="65"/>
                    <a:pt x="65" y="81"/>
                    <a:pt x="41" y="82"/>
                  </a:cubicBezTo>
                  <a:cubicBezTo>
                    <a:pt x="17" y="82"/>
                    <a:pt x="0" y="66"/>
                    <a:pt x="0" y="42"/>
                  </a:cubicBezTo>
                  <a:cubicBezTo>
                    <a:pt x="0" y="17"/>
                    <a:pt x="17" y="1"/>
                    <a:pt x="41" y="1"/>
                  </a:cubicBezTo>
                  <a:close/>
                  <a:moveTo>
                    <a:pt x="41" y="69"/>
                  </a:moveTo>
                  <a:cubicBezTo>
                    <a:pt x="57" y="69"/>
                    <a:pt x="67" y="57"/>
                    <a:pt x="67" y="41"/>
                  </a:cubicBezTo>
                  <a:cubicBezTo>
                    <a:pt x="67" y="25"/>
                    <a:pt x="57" y="13"/>
                    <a:pt x="41" y="13"/>
                  </a:cubicBezTo>
                  <a:cubicBezTo>
                    <a:pt x="25" y="13"/>
                    <a:pt x="14" y="25"/>
                    <a:pt x="14" y="41"/>
                  </a:cubicBezTo>
                  <a:cubicBezTo>
                    <a:pt x="14" y="57"/>
                    <a:pt x="25" y="69"/>
                    <a:pt x="41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71"/>
            <p:cNvSpPr>
              <a:spLocks noEditPoints="1"/>
            </p:cNvSpPr>
            <p:nvPr/>
          </p:nvSpPr>
          <p:spPr bwMode="auto">
            <a:xfrm>
              <a:off x="9919749" y="2836587"/>
              <a:ext cx="179547" cy="184272"/>
            </a:xfrm>
            <a:custGeom>
              <a:avLst/>
              <a:gdLst>
                <a:gd name="T0" fmla="*/ 40 w 81"/>
                <a:gd name="T1" fmla="*/ 1 h 82"/>
                <a:gd name="T2" fmla="*/ 81 w 81"/>
                <a:gd name="T3" fmla="*/ 41 h 82"/>
                <a:gd name="T4" fmla="*/ 40 w 81"/>
                <a:gd name="T5" fmla="*/ 82 h 82"/>
                <a:gd name="T6" fmla="*/ 0 w 81"/>
                <a:gd name="T7" fmla="*/ 42 h 82"/>
                <a:gd name="T8" fmla="*/ 40 w 81"/>
                <a:gd name="T9" fmla="*/ 1 h 82"/>
                <a:gd name="T10" fmla="*/ 40 w 81"/>
                <a:gd name="T11" fmla="*/ 69 h 82"/>
                <a:gd name="T12" fmla="*/ 67 w 81"/>
                <a:gd name="T13" fmla="*/ 41 h 82"/>
                <a:gd name="T14" fmla="*/ 40 w 81"/>
                <a:gd name="T15" fmla="*/ 13 h 82"/>
                <a:gd name="T16" fmla="*/ 14 w 81"/>
                <a:gd name="T17" fmla="*/ 41 h 82"/>
                <a:gd name="T18" fmla="*/ 40 w 81"/>
                <a:gd name="T19" fmla="*/ 6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2">
                  <a:moveTo>
                    <a:pt x="40" y="1"/>
                  </a:moveTo>
                  <a:cubicBezTo>
                    <a:pt x="64" y="0"/>
                    <a:pt x="81" y="16"/>
                    <a:pt x="81" y="41"/>
                  </a:cubicBezTo>
                  <a:cubicBezTo>
                    <a:pt x="81" y="65"/>
                    <a:pt x="64" y="81"/>
                    <a:pt x="40" y="82"/>
                  </a:cubicBezTo>
                  <a:cubicBezTo>
                    <a:pt x="17" y="82"/>
                    <a:pt x="0" y="66"/>
                    <a:pt x="0" y="42"/>
                  </a:cubicBezTo>
                  <a:cubicBezTo>
                    <a:pt x="0" y="17"/>
                    <a:pt x="17" y="1"/>
                    <a:pt x="40" y="1"/>
                  </a:cubicBezTo>
                  <a:close/>
                  <a:moveTo>
                    <a:pt x="40" y="69"/>
                  </a:moveTo>
                  <a:cubicBezTo>
                    <a:pt x="56" y="69"/>
                    <a:pt x="67" y="57"/>
                    <a:pt x="67" y="41"/>
                  </a:cubicBezTo>
                  <a:cubicBezTo>
                    <a:pt x="67" y="25"/>
                    <a:pt x="56" y="13"/>
                    <a:pt x="40" y="13"/>
                  </a:cubicBezTo>
                  <a:cubicBezTo>
                    <a:pt x="25" y="13"/>
                    <a:pt x="14" y="25"/>
                    <a:pt x="14" y="41"/>
                  </a:cubicBezTo>
                  <a:cubicBezTo>
                    <a:pt x="14" y="57"/>
                    <a:pt x="25" y="69"/>
                    <a:pt x="40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Rectangle 72"/>
            <p:cNvSpPr>
              <a:spLocks noChangeArrowheads="1"/>
            </p:cNvSpPr>
            <p:nvPr/>
          </p:nvSpPr>
          <p:spPr bwMode="auto">
            <a:xfrm>
              <a:off x="9456706" y="3134257"/>
              <a:ext cx="33075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Rectangle 73"/>
            <p:cNvSpPr>
              <a:spLocks noChangeArrowheads="1"/>
            </p:cNvSpPr>
            <p:nvPr/>
          </p:nvSpPr>
          <p:spPr bwMode="auto">
            <a:xfrm>
              <a:off x="9522855" y="3134257"/>
              <a:ext cx="33075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74"/>
            <p:cNvSpPr>
              <a:spLocks noEditPoints="1"/>
            </p:cNvSpPr>
            <p:nvPr/>
          </p:nvSpPr>
          <p:spPr bwMode="auto">
            <a:xfrm>
              <a:off x="9584279" y="3129532"/>
              <a:ext cx="179547" cy="179547"/>
            </a:xfrm>
            <a:custGeom>
              <a:avLst/>
              <a:gdLst>
                <a:gd name="T0" fmla="*/ 40 w 81"/>
                <a:gd name="T1" fmla="*/ 0 h 81"/>
                <a:gd name="T2" fmla="*/ 81 w 81"/>
                <a:gd name="T3" fmla="*/ 41 h 81"/>
                <a:gd name="T4" fmla="*/ 40 w 81"/>
                <a:gd name="T5" fmla="*/ 81 h 81"/>
                <a:gd name="T6" fmla="*/ 0 w 81"/>
                <a:gd name="T7" fmla="*/ 41 h 81"/>
                <a:gd name="T8" fmla="*/ 40 w 81"/>
                <a:gd name="T9" fmla="*/ 0 h 81"/>
                <a:gd name="T10" fmla="*/ 40 w 81"/>
                <a:gd name="T11" fmla="*/ 69 h 81"/>
                <a:gd name="T12" fmla="*/ 67 w 81"/>
                <a:gd name="T13" fmla="*/ 40 h 81"/>
                <a:gd name="T14" fmla="*/ 40 w 81"/>
                <a:gd name="T15" fmla="*/ 13 h 81"/>
                <a:gd name="T16" fmla="*/ 14 w 81"/>
                <a:gd name="T17" fmla="*/ 40 h 81"/>
                <a:gd name="T18" fmla="*/ 40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cubicBezTo>
                    <a:pt x="64" y="0"/>
                    <a:pt x="81" y="16"/>
                    <a:pt x="81" y="41"/>
                  </a:cubicBezTo>
                  <a:cubicBezTo>
                    <a:pt x="81" y="65"/>
                    <a:pt x="64" y="81"/>
                    <a:pt x="40" y="81"/>
                  </a:cubicBezTo>
                  <a:cubicBezTo>
                    <a:pt x="17" y="81"/>
                    <a:pt x="0" y="65"/>
                    <a:pt x="0" y="41"/>
                  </a:cubicBezTo>
                  <a:cubicBezTo>
                    <a:pt x="0" y="16"/>
                    <a:pt x="17" y="0"/>
                    <a:pt x="40" y="0"/>
                  </a:cubicBezTo>
                  <a:close/>
                  <a:moveTo>
                    <a:pt x="40" y="69"/>
                  </a:moveTo>
                  <a:cubicBezTo>
                    <a:pt x="56" y="69"/>
                    <a:pt x="67" y="57"/>
                    <a:pt x="67" y="40"/>
                  </a:cubicBezTo>
                  <a:cubicBezTo>
                    <a:pt x="67" y="25"/>
                    <a:pt x="56" y="13"/>
                    <a:pt x="40" y="13"/>
                  </a:cubicBezTo>
                  <a:cubicBezTo>
                    <a:pt x="24" y="13"/>
                    <a:pt x="14" y="25"/>
                    <a:pt x="14" y="40"/>
                  </a:cubicBezTo>
                  <a:cubicBezTo>
                    <a:pt x="14" y="57"/>
                    <a:pt x="24" y="69"/>
                    <a:pt x="40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Rectangle 75"/>
            <p:cNvSpPr>
              <a:spLocks noChangeArrowheads="1"/>
            </p:cNvSpPr>
            <p:nvPr/>
          </p:nvSpPr>
          <p:spPr bwMode="auto">
            <a:xfrm>
              <a:off x="9792176" y="3134257"/>
              <a:ext cx="33075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Rectangle 76"/>
            <p:cNvSpPr>
              <a:spLocks noChangeArrowheads="1"/>
            </p:cNvSpPr>
            <p:nvPr/>
          </p:nvSpPr>
          <p:spPr bwMode="auto">
            <a:xfrm>
              <a:off x="9858325" y="3134257"/>
              <a:ext cx="33075" cy="170097"/>
            </a:xfrm>
            <a:prstGeom prst="rect">
              <a:avLst/>
            </a:pr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77"/>
            <p:cNvSpPr>
              <a:spLocks noEditPoints="1"/>
            </p:cNvSpPr>
            <p:nvPr/>
          </p:nvSpPr>
          <p:spPr bwMode="auto">
            <a:xfrm>
              <a:off x="9919749" y="3129532"/>
              <a:ext cx="179547" cy="179547"/>
            </a:xfrm>
            <a:custGeom>
              <a:avLst/>
              <a:gdLst>
                <a:gd name="T0" fmla="*/ 40 w 81"/>
                <a:gd name="T1" fmla="*/ 0 h 81"/>
                <a:gd name="T2" fmla="*/ 81 w 81"/>
                <a:gd name="T3" fmla="*/ 41 h 81"/>
                <a:gd name="T4" fmla="*/ 40 w 81"/>
                <a:gd name="T5" fmla="*/ 81 h 81"/>
                <a:gd name="T6" fmla="*/ 0 w 81"/>
                <a:gd name="T7" fmla="*/ 41 h 81"/>
                <a:gd name="T8" fmla="*/ 40 w 81"/>
                <a:gd name="T9" fmla="*/ 0 h 81"/>
                <a:gd name="T10" fmla="*/ 41 w 81"/>
                <a:gd name="T11" fmla="*/ 69 h 81"/>
                <a:gd name="T12" fmla="*/ 67 w 81"/>
                <a:gd name="T13" fmla="*/ 40 h 81"/>
                <a:gd name="T14" fmla="*/ 41 w 81"/>
                <a:gd name="T15" fmla="*/ 13 h 81"/>
                <a:gd name="T16" fmla="*/ 14 w 81"/>
                <a:gd name="T17" fmla="*/ 40 h 81"/>
                <a:gd name="T18" fmla="*/ 41 w 81"/>
                <a:gd name="T19" fmla="*/ 6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0" y="0"/>
                  </a:moveTo>
                  <a:cubicBezTo>
                    <a:pt x="65" y="0"/>
                    <a:pt x="81" y="16"/>
                    <a:pt x="81" y="41"/>
                  </a:cubicBezTo>
                  <a:cubicBezTo>
                    <a:pt x="81" y="65"/>
                    <a:pt x="65" y="81"/>
                    <a:pt x="40" y="81"/>
                  </a:cubicBezTo>
                  <a:cubicBezTo>
                    <a:pt x="17" y="81"/>
                    <a:pt x="0" y="65"/>
                    <a:pt x="0" y="41"/>
                  </a:cubicBezTo>
                  <a:cubicBezTo>
                    <a:pt x="0" y="16"/>
                    <a:pt x="17" y="0"/>
                    <a:pt x="40" y="0"/>
                  </a:cubicBezTo>
                  <a:close/>
                  <a:moveTo>
                    <a:pt x="41" y="69"/>
                  </a:moveTo>
                  <a:cubicBezTo>
                    <a:pt x="57" y="69"/>
                    <a:pt x="67" y="57"/>
                    <a:pt x="67" y="40"/>
                  </a:cubicBezTo>
                  <a:cubicBezTo>
                    <a:pt x="67" y="25"/>
                    <a:pt x="57" y="13"/>
                    <a:pt x="41" y="13"/>
                  </a:cubicBezTo>
                  <a:cubicBezTo>
                    <a:pt x="25" y="13"/>
                    <a:pt x="14" y="25"/>
                    <a:pt x="14" y="40"/>
                  </a:cubicBezTo>
                  <a:cubicBezTo>
                    <a:pt x="14" y="57"/>
                    <a:pt x="25" y="69"/>
                    <a:pt x="41" y="69"/>
                  </a:cubicBezTo>
                  <a:close/>
                </a:path>
              </a:pathLst>
            </a:custGeom>
            <a:solidFill>
              <a:srgbClr val="68217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7826604" y="3417753"/>
              <a:ext cx="316570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8166799" y="3417753"/>
              <a:ext cx="316570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Rectangle 80"/>
            <p:cNvSpPr>
              <a:spLocks noChangeArrowheads="1"/>
            </p:cNvSpPr>
            <p:nvPr/>
          </p:nvSpPr>
          <p:spPr bwMode="auto">
            <a:xfrm>
              <a:off x="8506995" y="3417753"/>
              <a:ext cx="132298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Rectangle 81"/>
            <p:cNvSpPr>
              <a:spLocks noChangeArrowheads="1"/>
            </p:cNvSpPr>
            <p:nvPr/>
          </p:nvSpPr>
          <p:spPr bwMode="auto">
            <a:xfrm>
              <a:off x="8506995" y="3417753"/>
              <a:ext cx="132298" cy="151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Rectangle 82"/>
            <p:cNvSpPr>
              <a:spLocks noChangeArrowheads="1"/>
            </p:cNvSpPr>
            <p:nvPr/>
          </p:nvSpPr>
          <p:spPr bwMode="auto">
            <a:xfrm>
              <a:off x="8662917" y="3417753"/>
              <a:ext cx="240972" cy="321295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Rectangle 83"/>
            <p:cNvSpPr>
              <a:spLocks noChangeArrowheads="1"/>
            </p:cNvSpPr>
            <p:nvPr/>
          </p:nvSpPr>
          <p:spPr bwMode="auto">
            <a:xfrm>
              <a:off x="8662917" y="3417753"/>
              <a:ext cx="240972" cy="321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Rectangle 84"/>
            <p:cNvSpPr>
              <a:spLocks noChangeArrowheads="1"/>
            </p:cNvSpPr>
            <p:nvPr/>
          </p:nvSpPr>
          <p:spPr bwMode="auto">
            <a:xfrm>
              <a:off x="7826604" y="3597300"/>
              <a:ext cx="311846" cy="311845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Rectangle 85"/>
            <p:cNvSpPr>
              <a:spLocks noChangeArrowheads="1"/>
            </p:cNvSpPr>
            <p:nvPr/>
          </p:nvSpPr>
          <p:spPr bwMode="auto">
            <a:xfrm>
              <a:off x="7826604" y="3597300"/>
              <a:ext cx="311846" cy="311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Rectangle 86"/>
            <p:cNvSpPr>
              <a:spLocks noChangeArrowheads="1"/>
            </p:cNvSpPr>
            <p:nvPr/>
          </p:nvSpPr>
          <p:spPr bwMode="auto">
            <a:xfrm>
              <a:off x="8662917" y="3767398"/>
              <a:ext cx="240972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Rectangle 87"/>
            <p:cNvSpPr>
              <a:spLocks noChangeArrowheads="1"/>
            </p:cNvSpPr>
            <p:nvPr/>
          </p:nvSpPr>
          <p:spPr bwMode="auto">
            <a:xfrm>
              <a:off x="8662917" y="3767398"/>
              <a:ext cx="240972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Rectangle 88"/>
            <p:cNvSpPr>
              <a:spLocks noChangeArrowheads="1"/>
            </p:cNvSpPr>
            <p:nvPr/>
          </p:nvSpPr>
          <p:spPr bwMode="auto">
            <a:xfrm>
              <a:off x="8166799" y="3597300"/>
              <a:ext cx="316570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Rectangle 89"/>
            <p:cNvSpPr>
              <a:spLocks noChangeArrowheads="1"/>
            </p:cNvSpPr>
            <p:nvPr/>
          </p:nvSpPr>
          <p:spPr bwMode="auto">
            <a:xfrm>
              <a:off x="8166799" y="3597300"/>
              <a:ext cx="316570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Rectangle 90"/>
            <p:cNvSpPr>
              <a:spLocks noChangeArrowheads="1"/>
            </p:cNvSpPr>
            <p:nvPr/>
          </p:nvSpPr>
          <p:spPr bwMode="auto">
            <a:xfrm>
              <a:off x="8166799" y="3767398"/>
              <a:ext cx="316570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Rectangle 91"/>
            <p:cNvSpPr>
              <a:spLocks noChangeArrowheads="1"/>
            </p:cNvSpPr>
            <p:nvPr/>
          </p:nvSpPr>
          <p:spPr bwMode="auto">
            <a:xfrm>
              <a:off x="8166799" y="3767398"/>
              <a:ext cx="316570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Rectangle 92"/>
            <p:cNvSpPr>
              <a:spLocks noChangeArrowheads="1"/>
            </p:cNvSpPr>
            <p:nvPr/>
          </p:nvSpPr>
          <p:spPr bwMode="auto">
            <a:xfrm>
              <a:off x="8506995" y="3597300"/>
              <a:ext cx="132298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Rectangle 93"/>
            <p:cNvSpPr>
              <a:spLocks noChangeArrowheads="1"/>
            </p:cNvSpPr>
            <p:nvPr/>
          </p:nvSpPr>
          <p:spPr bwMode="auto">
            <a:xfrm>
              <a:off x="8506995" y="3597300"/>
              <a:ext cx="132298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Rectangle 94"/>
            <p:cNvSpPr>
              <a:spLocks noChangeArrowheads="1"/>
            </p:cNvSpPr>
            <p:nvPr/>
          </p:nvSpPr>
          <p:spPr bwMode="auto">
            <a:xfrm>
              <a:off x="8506995" y="3767398"/>
              <a:ext cx="132298" cy="14174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Rectangle 95"/>
            <p:cNvSpPr>
              <a:spLocks noChangeArrowheads="1"/>
            </p:cNvSpPr>
            <p:nvPr/>
          </p:nvSpPr>
          <p:spPr bwMode="auto">
            <a:xfrm>
              <a:off x="8506995" y="3767398"/>
              <a:ext cx="132298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Rectangle 96"/>
            <p:cNvSpPr>
              <a:spLocks noChangeArrowheads="1"/>
            </p:cNvSpPr>
            <p:nvPr/>
          </p:nvSpPr>
          <p:spPr bwMode="auto">
            <a:xfrm>
              <a:off x="7779355" y="4055619"/>
              <a:ext cx="1214308" cy="151198"/>
            </a:xfrm>
            <a:prstGeom prst="rect">
              <a:avLst/>
            </a:pr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Rectangle 97"/>
            <p:cNvSpPr>
              <a:spLocks noChangeArrowheads="1"/>
            </p:cNvSpPr>
            <p:nvPr/>
          </p:nvSpPr>
          <p:spPr bwMode="auto">
            <a:xfrm>
              <a:off x="8436121" y="4202091"/>
              <a:ext cx="141748" cy="4725"/>
            </a:xfrm>
            <a:prstGeom prst="rect">
              <a:avLst/>
            </a:prstGeom>
            <a:solidFill>
              <a:srgbClr val="001E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Rectangle 98"/>
            <p:cNvSpPr>
              <a:spLocks noChangeArrowheads="1"/>
            </p:cNvSpPr>
            <p:nvPr/>
          </p:nvSpPr>
          <p:spPr bwMode="auto">
            <a:xfrm>
              <a:off x="8436121" y="4202091"/>
              <a:ext cx="141748" cy="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Rectangle 99"/>
            <p:cNvSpPr>
              <a:spLocks noChangeArrowheads="1"/>
            </p:cNvSpPr>
            <p:nvPr/>
          </p:nvSpPr>
          <p:spPr bwMode="auto">
            <a:xfrm>
              <a:off x="8119550" y="4202091"/>
              <a:ext cx="146473" cy="4725"/>
            </a:xfrm>
            <a:prstGeom prst="rect">
              <a:avLst/>
            </a:prstGeom>
            <a:solidFill>
              <a:srgbClr val="001E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Rectangle 100"/>
            <p:cNvSpPr>
              <a:spLocks noChangeArrowheads="1"/>
            </p:cNvSpPr>
            <p:nvPr/>
          </p:nvSpPr>
          <p:spPr bwMode="auto">
            <a:xfrm>
              <a:off x="8119550" y="4202091"/>
              <a:ext cx="146473" cy="4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7736831" y="4140667"/>
              <a:ext cx="1110359" cy="61424"/>
            </a:xfrm>
            <a:custGeom>
              <a:avLst/>
              <a:gdLst>
                <a:gd name="T0" fmla="*/ 0 w 499"/>
                <a:gd name="T1" fmla="*/ 0 h 28"/>
                <a:gd name="T2" fmla="*/ 0 w 499"/>
                <a:gd name="T3" fmla="*/ 2 h 28"/>
                <a:gd name="T4" fmla="*/ 19 w 499"/>
                <a:gd name="T5" fmla="*/ 28 h 28"/>
                <a:gd name="T6" fmla="*/ 173 w 499"/>
                <a:gd name="T7" fmla="*/ 28 h 28"/>
                <a:gd name="T8" fmla="*/ 238 w 499"/>
                <a:gd name="T9" fmla="*/ 28 h 28"/>
                <a:gd name="T10" fmla="*/ 314 w 499"/>
                <a:gd name="T11" fmla="*/ 28 h 28"/>
                <a:gd name="T12" fmla="*/ 379 w 499"/>
                <a:gd name="T13" fmla="*/ 28 h 28"/>
                <a:gd name="T14" fmla="*/ 499 w 499"/>
                <a:gd name="T15" fmla="*/ 28 h 28"/>
                <a:gd name="T16" fmla="*/ 499 w 499"/>
                <a:gd name="T17" fmla="*/ 28 h 28"/>
                <a:gd name="T18" fmla="*/ 28 w 499"/>
                <a:gd name="T19" fmla="*/ 28 h 28"/>
                <a:gd name="T20" fmla="*/ 0 w 499"/>
                <a:gd name="T2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9" h="28">
                  <a:moveTo>
                    <a:pt x="0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9"/>
                    <a:pt x="10" y="26"/>
                    <a:pt x="19" y="28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238" y="28"/>
                    <a:pt x="238" y="28"/>
                    <a:pt x="238" y="28"/>
                  </a:cubicBezTo>
                  <a:cubicBezTo>
                    <a:pt x="314" y="28"/>
                    <a:pt x="314" y="28"/>
                    <a:pt x="314" y="28"/>
                  </a:cubicBezTo>
                  <a:cubicBezTo>
                    <a:pt x="379" y="28"/>
                    <a:pt x="379" y="28"/>
                    <a:pt x="379" y="28"/>
                  </a:cubicBezTo>
                  <a:cubicBezTo>
                    <a:pt x="499" y="28"/>
                    <a:pt x="499" y="28"/>
                    <a:pt x="499" y="28"/>
                  </a:cubicBezTo>
                  <a:cubicBezTo>
                    <a:pt x="499" y="28"/>
                    <a:pt x="499" y="28"/>
                    <a:pt x="499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0" y="28"/>
                    <a:pt x="0" y="0"/>
                  </a:cubicBezTo>
                </a:path>
              </a:pathLst>
            </a:custGeom>
            <a:solidFill>
              <a:srgbClr val="001E4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7736831" y="3327979"/>
              <a:ext cx="1256832" cy="874112"/>
            </a:xfrm>
            <a:custGeom>
              <a:avLst/>
              <a:gdLst>
                <a:gd name="T0" fmla="*/ 566 w 566"/>
                <a:gd name="T1" fmla="*/ 0 h 394"/>
                <a:gd name="T2" fmla="*/ 537 w 566"/>
                <a:gd name="T3" fmla="*/ 17 h 394"/>
                <a:gd name="T4" fmla="*/ 537 w 566"/>
                <a:gd name="T5" fmla="*/ 310 h 394"/>
                <a:gd name="T6" fmla="*/ 50 w 566"/>
                <a:gd name="T7" fmla="*/ 310 h 394"/>
                <a:gd name="T8" fmla="*/ 0 w 566"/>
                <a:gd name="T9" fmla="*/ 340 h 394"/>
                <a:gd name="T10" fmla="*/ 0 w 566"/>
                <a:gd name="T11" fmla="*/ 366 h 394"/>
                <a:gd name="T12" fmla="*/ 28 w 566"/>
                <a:gd name="T13" fmla="*/ 394 h 394"/>
                <a:gd name="T14" fmla="*/ 499 w 566"/>
                <a:gd name="T15" fmla="*/ 394 h 394"/>
                <a:gd name="T16" fmla="*/ 537 w 566"/>
                <a:gd name="T17" fmla="*/ 394 h 394"/>
                <a:gd name="T18" fmla="*/ 566 w 566"/>
                <a:gd name="T19" fmla="*/ 366 h 394"/>
                <a:gd name="T20" fmla="*/ 566 w 566"/>
                <a:gd name="T21" fmla="*/ 329 h 394"/>
                <a:gd name="T22" fmla="*/ 566 w 566"/>
                <a:gd name="T23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6" h="394">
                  <a:moveTo>
                    <a:pt x="566" y="0"/>
                  </a:moveTo>
                  <a:cubicBezTo>
                    <a:pt x="537" y="17"/>
                    <a:pt x="537" y="17"/>
                    <a:pt x="537" y="17"/>
                  </a:cubicBezTo>
                  <a:cubicBezTo>
                    <a:pt x="537" y="310"/>
                    <a:pt x="537" y="310"/>
                    <a:pt x="537" y="310"/>
                  </a:cubicBezTo>
                  <a:cubicBezTo>
                    <a:pt x="50" y="310"/>
                    <a:pt x="50" y="310"/>
                    <a:pt x="50" y="310"/>
                  </a:cubicBezTo>
                  <a:cubicBezTo>
                    <a:pt x="0" y="340"/>
                    <a:pt x="0" y="340"/>
                    <a:pt x="0" y="340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94"/>
                    <a:pt x="28" y="394"/>
                    <a:pt x="28" y="394"/>
                  </a:cubicBezTo>
                  <a:cubicBezTo>
                    <a:pt x="499" y="394"/>
                    <a:pt x="499" y="394"/>
                    <a:pt x="499" y="394"/>
                  </a:cubicBezTo>
                  <a:cubicBezTo>
                    <a:pt x="537" y="394"/>
                    <a:pt x="537" y="394"/>
                    <a:pt x="537" y="394"/>
                  </a:cubicBezTo>
                  <a:cubicBezTo>
                    <a:pt x="566" y="394"/>
                    <a:pt x="566" y="366"/>
                    <a:pt x="566" y="366"/>
                  </a:cubicBezTo>
                  <a:cubicBezTo>
                    <a:pt x="566" y="329"/>
                    <a:pt x="566" y="329"/>
                    <a:pt x="566" y="329"/>
                  </a:cubicBezTo>
                  <a:cubicBezTo>
                    <a:pt x="566" y="0"/>
                    <a:pt x="566" y="0"/>
                    <a:pt x="566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103"/>
            <p:cNvSpPr>
              <a:spLocks noEditPoints="1"/>
            </p:cNvSpPr>
            <p:nvPr/>
          </p:nvSpPr>
          <p:spPr bwMode="auto">
            <a:xfrm>
              <a:off x="7850229" y="3365779"/>
              <a:ext cx="1082010" cy="647315"/>
            </a:xfrm>
            <a:custGeom>
              <a:avLst/>
              <a:gdLst>
                <a:gd name="T0" fmla="*/ 139 w 229"/>
                <a:gd name="T1" fmla="*/ 115 h 137"/>
                <a:gd name="T2" fmla="*/ 139 w 229"/>
                <a:gd name="T3" fmla="*/ 85 h 137"/>
                <a:gd name="T4" fmla="*/ 167 w 229"/>
                <a:gd name="T5" fmla="*/ 85 h 137"/>
                <a:gd name="T6" fmla="*/ 167 w 229"/>
                <a:gd name="T7" fmla="*/ 115 h 137"/>
                <a:gd name="T8" fmla="*/ 139 w 229"/>
                <a:gd name="T9" fmla="*/ 115 h 137"/>
                <a:gd name="T10" fmla="*/ 172 w 229"/>
                <a:gd name="T11" fmla="*/ 115 h 137"/>
                <a:gd name="T12" fmla="*/ 172 w 229"/>
                <a:gd name="T13" fmla="*/ 85 h 137"/>
                <a:gd name="T14" fmla="*/ 223 w 229"/>
                <a:gd name="T15" fmla="*/ 85 h 137"/>
                <a:gd name="T16" fmla="*/ 223 w 229"/>
                <a:gd name="T17" fmla="*/ 115 h 137"/>
                <a:gd name="T18" fmla="*/ 172 w 229"/>
                <a:gd name="T19" fmla="*/ 115 h 137"/>
                <a:gd name="T20" fmla="*/ 229 w 229"/>
                <a:gd name="T21" fmla="*/ 0 h 137"/>
                <a:gd name="T22" fmla="*/ 210 w 229"/>
                <a:gd name="T23" fmla="*/ 11 h 137"/>
                <a:gd name="T24" fmla="*/ 223 w 229"/>
                <a:gd name="T25" fmla="*/ 11 h 137"/>
                <a:gd name="T26" fmla="*/ 223 w 229"/>
                <a:gd name="T27" fmla="*/ 79 h 137"/>
                <a:gd name="T28" fmla="*/ 172 w 229"/>
                <a:gd name="T29" fmla="*/ 79 h 137"/>
                <a:gd name="T30" fmla="*/ 172 w 229"/>
                <a:gd name="T31" fmla="*/ 34 h 137"/>
                <a:gd name="T32" fmla="*/ 167 w 229"/>
                <a:gd name="T33" fmla="*/ 37 h 137"/>
                <a:gd name="T34" fmla="*/ 167 w 229"/>
                <a:gd name="T35" fmla="*/ 43 h 137"/>
                <a:gd name="T36" fmla="*/ 157 w 229"/>
                <a:gd name="T37" fmla="*/ 43 h 137"/>
                <a:gd name="T38" fmla="*/ 147 w 229"/>
                <a:gd name="T39" fmla="*/ 49 h 137"/>
                <a:gd name="T40" fmla="*/ 167 w 229"/>
                <a:gd name="T41" fmla="*/ 49 h 137"/>
                <a:gd name="T42" fmla="*/ 167 w 229"/>
                <a:gd name="T43" fmla="*/ 79 h 137"/>
                <a:gd name="T44" fmla="*/ 139 w 229"/>
                <a:gd name="T45" fmla="*/ 79 h 137"/>
                <a:gd name="T46" fmla="*/ 139 w 229"/>
                <a:gd name="T47" fmla="*/ 53 h 137"/>
                <a:gd name="T48" fmla="*/ 134 w 229"/>
                <a:gd name="T49" fmla="*/ 57 h 137"/>
                <a:gd name="T50" fmla="*/ 134 w 229"/>
                <a:gd name="T51" fmla="*/ 79 h 137"/>
                <a:gd name="T52" fmla="*/ 96 w 229"/>
                <a:gd name="T53" fmla="*/ 79 h 137"/>
                <a:gd name="T54" fmla="*/ 87 w 229"/>
                <a:gd name="T55" fmla="*/ 85 h 137"/>
                <a:gd name="T56" fmla="*/ 134 w 229"/>
                <a:gd name="T57" fmla="*/ 85 h 137"/>
                <a:gd name="T58" fmla="*/ 134 w 229"/>
                <a:gd name="T59" fmla="*/ 115 h 137"/>
                <a:gd name="T60" fmla="*/ 67 w 229"/>
                <a:gd name="T61" fmla="*/ 115 h 137"/>
                <a:gd name="T62" fmla="*/ 67 w 229"/>
                <a:gd name="T63" fmla="*/ 97 h 137"/>
                <a:gd name="T64" fmla="*/ 61 w 229"/>
                <a:gd name="T65" fmla="*/ 100 h 137"/>
                <a:gd name="T66" fmla="*/ 61 w 229"/>
                <a:gd name="T67" fmla="*/ 115 h 137"/>
                <a:gd name="T68" fmla="*/ 37 w 229"/>
                <a:gd name="T69" fmla="*/ 115 h 137"/>
                <a:gd name="T70" fmla="*/ 0 w 229"/>
                <a:gd name="T71" fmla="*/ 137 h 137"/>
                <a:gd name="T72" fmla="*/ 229 w 229"/>
                <a:gd name="T73" fmla="*/ 137 h 137"/>
                <a:gd name="T74" fmla="*/ 229 w 229"/>
                <a:gd name="T7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9" h="137">
                  <a:moveTo>
                    <a:pt x="139" y="115"/>
                  </a:moveTo>
                  <a:lnTo>
                    <a:pt x="139" y="85"/>
                  </a:lnTo>
                  <a:lnTo>
                    <a:pt x="167" y="85"/>
                  </a:lnTo>
                  <a:lnTo>
                    <a:pt x="167" y="115"/>
                  </a:lnTo>
                  <a:lnTo>
                    <a:pt x="139" y="115"/>
                  </a:lnTo>
                  <a:close/>
                  <a:moveTo>
                    <a:pt x="172" y="115"/>
                  </a:moveTo>
                  <a:lnTo>
                    <a:pt x="172" y="85"/>
                  </a:lnTo>
                  <a:lnTo>
                    <a:pt x="223" y="85"/>
                  </a:lnTo>
                  <a:lnTo>
                    <a:pt x="223" y="115"/>
                  </a:lnTo>
                  <a:lnTo>
                    <a:pt x="172" y="115"/>
                  </a:lnTo>
                  <a:close/>
                  <a:moveTo>
                    <a:pt x="229" y="0"/>
                  </a:moveTo>
                  <a:lnTo>
                    <a:pt x="210" y="11"/>
                  </a:lnTo>
                  <a:lnTo>
                    <a:pt x="223" y="11"/>
                  </a:lnTo>
                  <a:lnTo>
                    <a:pt x="223" y="79"/>
                  </a:lnTo>
                  <a:lnTo>
                    <a:pt x="172" y="79"/>
                  </a:lnTo>
                  <a:lnTo>
                    <a:pt x="172" y="34"/>
                  </a:lnTo>
                  <a:lnTo>
                    <a:pt x="167" y="37"/>
                  </a:lnTo>
                  <a:lnTo>
                    <a:pt x="167" y="43"/>
                  </a:lnTo>
                  <a:lnTo>
                    <a:pt x="157" y="43"/>
                  </a:lnTo>
                  <a:lnTo>
                    <a:pt x="147" y="49"/>
                  </a:lnTo>
                  <a:lnTo>
                    <a:pt x="167" y="49"/>
                  </a:lnTo>
                  <a:lnTo>
                    <a:pt x="167" y="79"/>
                  </a:lnTo>
                  <a:lnTo>
                    <a:pt x="139" y="79"/>
                  </a:lnTo>
                  <a:lnTo>
                    <a:pt x="139" y="53"/>
                  </a:lnTo>
                  <a:lnTo>
                    <a:pt x="134" y="57"/>
                  </a:lnTo>
                  <a:lnTo>
                    <a:pt x="134" y="79"/>
                  </a:lnTo>
                  <a:lnTo>
                    <a:pt x="96" y="79"/>
                  </a:lnTo>
                  <a:lnTo>
                    <a:pt x="87" y="85"/>
                  </a:lnTo>
                  <a:lnTo>
                    <a:pt x="134" y="85"/>
                  </a:lnTo>
                  <a:lnTo>
                    <a:pt x="134" y="115"/>
                  </a:lnTo>
                  <a:lnTo>
                    <a:pt x="67" y="115"/>
                  </a:lnTo>
                  <a:lnTo>
                    <a:pt x="67" y="97"/>
                  </a:lnTo>
                  <a:lnTo>
                    <a:pt x="61" y="100"/>
                  </a:lnTo>
                  <a:lnTo>
                    <a:pt x="61" y="115"/>
                  </a:lnTo>
                  <a:lnTo>
                    <a:pt x="37" y="115"/>
                  </a:lnTo>
                  <a:lnTo>
                    <a:pt x="0" y="137"/>
                  </a:lnTo>
                  <a:lnTo>
                    <a:pt x="229" y="137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00A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Freeform 104"/>
            <p:cNvSpPr>
              <a:spLocks noEditPoints="1"/>
            </p:cNvSpPr>
            <p:nvPr/>
          </p:nvSpPr>
          <p:spPr bwMode="auto">
            <a:xfrm>
              <a:off x="7850229" y="3365779"/>
              <a:ext cx="1082010" cy="647315"/>
            </a:xfrm>
            <a:custGeom>
              <a:avLst/>
              <a:gdLst>
                <a:gd name="T0" fmla="*/ 139 w 229"/>
                <a:gd name="T1" fmla="*/ 115 h 137"/>
                <a:gd name="T2" fmla="*/ 139 w 229"/>
                <a:gd name="T3" fmla="*/ 85 h 137"/>
                <a:gd name="T4" fmla="*/ 167 w 229"/>
                <a:gd name="T5" fmla="*/ 85 h 137"/>
                <a:gd name="T6" fmla="*/ 167 w 229"/>
                <a:gd name="T7" fmla="*/ 115 h 137"/>
                <a:gd name="T8" fmla="*/ 139 w 229"/>
                <a:gd name="T9" fmla="*/ 115 h 137"/>
                <a:gd name="T10" fmla="*/ 172 w 229"/>
                <a:gd name="T11" fmla="*/ 115 h 137"/>
                <a:gd name="T12" fmla="*/ 172 w 229"/>
                <a:gd name="T13" fmla="*/ 85 h 137"/>
                <a:gd name="T14" fmla="*/ 223 w 229"/>
                <a:gd name="T15" fmla="*/ 85 h 137"/>
                <a:gd name="T16" fmla="*/ 223 w 229"/>
                <a:gd name="T17" fmla="*/ 115 h 137"/>
                <a:gd name="T18" fmla="*/ 172 w 229"/>
                <a:gd name="T19" fmla="*/ 115 h 137"/>
                <a:gd name="T20" fmla="*/ 229 w 229"/>
                <a:gd name="T21" fmla="*/ 0 h 137"/>
                <a:gd name="T22" fmla="*/ 210 w 229"/>
                <a:gd name="T23" fmla="*/ 11 h 137"/>
                <a:gd name="T24" fmla="*/ 223 w 229"/>
                <a:gd name="T25" fmla="*/ 11 h 137"/>
                <a:gd name="T26" fmla="*/ 223 w 229"/>
                <a:gd name="T27" fmla="*/ 79 h 137"/>
                <a:gd name="T28" fmla="*/ 172 w 229"/>
                <a:gd name="T29" fmla="*/ 79 h 137"/>
                <a:gd name="T30" fmla="*/ 172 w 229"/>
                <a:gd name="T31" fmla="*/ 34 h 137"/>
                <a:gd name="T32" fmla="*/ 167 w 229"/>
                <a:gd name="T33" fmla="*/ 37 h 137"/>
                <a:gd name="T34" fmla="*/ 167 w 229"/>
                <a:gd name="T35" fmla="*/ 43 h 137"/>
                <a:gd name="T36" fmla="*/ 157 w 229"/>
                <a:gd name="T37" fmla="*/ 43 h 137"/>
                <a:gd name="T38" fmla="*/ 147 w 229"/>
                <a:gd name="T39" fmla="*/ 49 h 137"/>
                <a:gd name="T40" fmla="*/ 167 w 229"/>
                <a:gd name="T41" fmla="*/ 49 h 137"/>
                <a:gd name="T42" fmla="*/ 167 w 229"/>
                <a:gd name="T43" fmla="*/ 79 h 137"/>
                <a:gd name="T44" fmla="*/ 139 w 229"/>
                <a:gd name="T45" fmla="*/ 79 h 137"/>
                <a:gd name="T46" fmla="*/ 139 w 229"/>
                <a:gd name="T47" fmla="*/ 53 h 137"/>
                <a:gd name="T48" fmla="*/ 134 w 229"/>
                <a:gd name="T49" fmla="*/ 57 h 137"/>
                <a:gd name="T50" fmla="*/ 134 w 229"/>
                <a:gd name="T51" fmla="*/ 79 h 137"/>
                <a:gd name="T52" fmla="*/ 96 w 229"/>
                <a:gd name="T53" fmla="*/ 79 h 137"/>
                <a:gd name="T54" fmla="*/ 87 w 229"/>
                <a:gd name="T55" fmla="*/ 85 h 137"/>
                <a:gd name="T56" fmla="*/ 134 w 229"/>
                <a:gd name="T57" fmla="*/ 85 h 137"/>
                <a:gd name="T58" fmla="*/ 134 w 229"/>
                <a:gd name="T59" fmla="*/ 115 h 137"/>
                <a:gd name="T60" fmla="*/ 67 w 229"/>
                <a:gd name="T61" fmla="*/ 115 h 137"/>
                <a:gd name="T62" fmla="*/ 67 w 229"/>
                <a:gd name="T63" fmla="*/ 97 h 137"/>
                <a:gd name="T64" fmla="*/ 61 w 229"/>
                <a:gd name="T65" fmla="*/ 100 h 137"/>
                <a:gd name="T66" fmla="*/ 61 w 229"/>
                <a:gd name="T67" fmla="*/ 115 h 137"/>
                <a:gd name="T68" fmla="*/ 37 w 229"/>
                <a:gd name="T69" fmla="*/ 115 h 137"/>
                <a:gd name="T70" fmla="*/ 0 w 229"/>
                <a:gd name="T71" fmla="*/ 137 h 137"/>
                <a:gd name="T72" fmla="*/ 229 w 229"/>
                <a:gd name="T73" fmla="*/ 137 h 137"/>
                <a:gd name="T74" fmla="*/ 229 w 229"/>
                <a:gd name="T7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9" h="137">
                  <a:moveTo>
                    <a:pt x="139" y="115"/>
                  </a:moveTo>
                  <a:lnTo>
                    <a:pt x="139" y="85"/>
                  </a:lnTo>
                  <a:lnTo>
                    <a:pt x="167" y="85"/>
                  </a:lnTo>
                  <a:lnTo>
                    <a:pt x="167" y="115"/>
                  </a:lnTo>
                  <a:lnTo>
                    <a:pt x="139" y="115"/>
                  </a:lnTo>
                  <a:moveTo>
                    <a:pt x="172" y="115"/>
                  </a:moveTo>
                  <a:lnTo>
                    <a:pt x="172" y="85"/>
                  </a:lnTo>
                  <a:lnTo>
                    <a:pt x="223" y="85"/>
                  </a:lnTo>
                  <a:lnTo>
                    <a:pt x="223" y="115"/>
                  </a:lnTo>
                  <a:lnTo>
                    <a:pt x="172" y="115"/>
                  </a:lnTo>
                  <a:moveTo>
                    <a:pt x="229" y="0"/>
                  </a:moveTo>
                  <a:lnTo>
                    <a:pt x="210" y="11"/>
                  </a:lnTo>
                  <a:lnTo>
                    <a:pt x="223" y="11"/>
                  </a:lnTo>
                  <a:lnTo>
                    <a:pt x="223" y="79"/>
                  </a:lnTo>
                  <a:lnTo>
                    <a:pt x="172" y="79"/>
                  </a:lnTo>
                  <a:lnTo>
                    <a:pt x="172" y="34"/>
                  </a:lnTo>
                  <a:lnTo>
                    <a:pt x="167" y="37"/>
                  </a:lnTo>
                  <a:lnTo>
                    <a:pt x="167" y="43"/>
                  </a:lnTo>
                  <a:lnTo>
                    <a:pt x="157" y="43"/>
                  </a:lnTo>
                  <a:lnTo>
                    <a:pt x="147" y="49"/>
                  </a:lnTo>
                  <a:lnTo>
                    <a:pt x="167" y="49"/>
                  </a:lnTo>
                  <a:lnTo>
                    <a:pt x="167" y="79"/>
                  </a:lnTo>
                  <a:lnTo>
                    <a:pt x="139" y="79"/>
                  </a:lnTo>
                  <a:lnTo>
                    <a:pt x="139" y="53"/>
                  </a:lnTo>
                  <a:lnTo>
                    <a:pt x="134" y="57"/>
                  </a:lnTo>
                  <a:lnTo>
                    <a:pt x="134" y="79"/>
                  </a:lnTo>
                  <a:lnTo>
                    <a:pt x="96" y="79"/>
                  </a:lnTo>
                  <a:lnTo>
                    <a:pt x="87" y="85"/>
                  </a:lnTo>
                  <a:lnTo>
                    <a:pt x="134" y="85"/>
                  </a:lnTo>
                  <a:lnTo>
                    <a:pt x="134" y="115"/>
                  </a:lnTo>
                  <a:lnTo>
                    <a:pt x="67" y="115"/>
                  </a:lnTo>
                  <a:lnTo>
                    <a:pt x="67" y="97"/>
                  </a:lnTo>
                  <a:lnTo>
                    <a:pt x="61" y="100"/>
                  </a:lnTo>
                  <a:lnTo>
                    <a:pt x="61" y="115"/>
                  </a:lnTo>
                  <a:lnTo>
                    <a:pt x="37" y="115"/>
                  </a:lnTo>
                  <a:lnTo>
                    <a:pt x="0" y="137"/>
                  </a:lnTo>
                  <a:lnTo>
                    <a:pt x="229" y="137"/>
                  </a:lnTo>
                  <a:lnTo>
                    <a:pt x="2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8592043" y="3540601"/>
              <a:ext cx="47249" cy="28350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10 w 10"/>
                <a:gd name="T5" fmla="*/ 6 h 6"/>
                <a:gd name="T6" fmla="*/ 10 w 1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8592043" y="3540601"/>
              <a:ext cx="47249" cy="28350"/>
            </a:xfrm>
            <a:custGeom>
              <a:avLst/>
              <a:gdLst>
                <a:gd name="T0" fmla="*/ 10 w 10"/>
                <a:gd name="T1" fmla="*/ 0 h 6"/>
                <a:gd name="T2" fmla="*/ 0 w 10"/>
                <a:gd name="T3" fmla="*/ 6 h 6"/>
                <a:gd name="T4" fmla="*/ 10 w 10"/>
                <a:gd name="T5" fmla="*/ 6 h 6"/>
                <a:gd name="T6" fmla="*/ 10 w 10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0"/>
                  </a:moveTo>
                  <a:lnTo>
                    <a:pt x="0" y="6"/>
                  </a:lnTo>
                  <a:lnTo>
                    <a:pt x="10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8662917" y="3417753"/>
              <a:ext cx="240972" cy="321295"/>
            </a:xfrm>
            <a:custGeom>
              <a:avLst/>
              <a:gdLst>
                <a:gd name="T0" fmla="*/ 51 w 51"/>
                <a:gd name="T1" fmla="*/ 0 h 68"/>
                <a:gd name="T2" fmla="*/ 38 w 51"/>
                <a:gd name="T3" fmla="*/ 0 h 68"/>
                <a:gd name="T4" fmla="*/ 0 w 51"/>
                <a:gd name="T5" fmla="*/ 23 h 68"/>
                <a:gd name="T6" fmla="*/ 0 w 51"/>
                <a:gd name="T7" fmla="*/ 68 h 68"/>
                <a:gd name="T8" fmla="*/ 51 w 51"/>
                <a:gd name="T9" fmla="*/ 68 h 68"/>
                <a:gd name="T10" fmla="*/ 51 w 51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8">
                  <a:moveTo>
                    <a:pt x="51" y="0"/>
                  </a:moveTo>
                  <a:lnTo>
                    <a:pt x="38" y="0"/>
                  </a:lnTo>
                  <a:lnTo>
                    <a:pt x="0" y="23"/>
                  </a:lnTo>
                  <a:lnTo>
                    <a:pt x="0" y="68"/>
                  </a:lnTo>
                  <a:lnTo>
                    <a:pt x="51" y="68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8662917" y="3417753"/>
              <a:ext cx="240972" cy="321295"/>
            </a:xfrm>
            <a:custGeom>
              <a:avLst/>
              <a:gdLst>
                <a:gd name="T0" fmla="*/ 51 w 51"/>
                <a:gd name="T1" fmla="*/ 0 h 68"/>
                <a:gd name="T2" fmla="*/ 38 w 51"/>
                <a:gd name="T3" fmla="*/ 0 h 68"/>
                <a:gd name="T4" fmla="*/ 0 w 51"/>
                <a:gd name="T5" fmla="*/ 23 h 68"/>
                <a:gd name="T6" fmla="*/ 0 w 51"/>
                <a:gd name="T7" fmla="*/ 68 h 68"/>
                <a:gd name="T8" fmla="*/ 51 w 51"/>
                <a:gd name="T9" fmla="*/ 68 h 68"/>
                <a:gd name="T10" fmla="*/ 51 w 51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8">
                  <a:moveTo>
                    <a:pt x="51" y="0"/>
                  </a:moveTo>
                  <a:lnTo>
                    <a:pt x="38" y="0"/>
                  </a:lnTo>
                  <a:lnTo>
                    <a:pt x="0" y="23"/>
                  </a:lnTo>
                  <a:lnTo>
                    <a:pt x="0" y="68"/>
                  </a:lnTo>
                  <a:lnTo>
                    <a:pt x="51" y="68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8025051" y="3838272"/>
              <a:ext cx="113398" cy="70874"/>
            </a:xfrm>
            <a:custGeom>
              <a:avLst/>
              <a:gdLst>
                <a:gd name="T0" fmla="*/ 24 w 24"/>
                <a:gd name="T1" fmla="*/ 0 h 15"/>
                <a:gd name="T2" fmla="*/ 0 w 24"/>
                <a:gd name="T3" fmla="*/ 15 h 15"/>
                <a:gd name="T4" fmla="*/ 24 w 24"/>
                <a:gd name="T5" fmla="*/ 15 h 15"/>
                <a:gd name="T6" fmla="*/ 24 w 2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5">
                  <a:moveTo>
                    <a:pt x="24" y="0"/>
                  </a:moveTo>
                  <a:lnTo>
                    <a:pt x="0" y="15"/>
                  </a:lnTo>
                  <a:lnTo>
                    <a:pt x="24" y="15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8025051" y="3838272"/>
              <a:ext cx="113398" cy="70874"/>
            </a:xfrm>
            <a:custGeom>
              <a:avLst/>
              <a:gdLst>
                <a:gd name="T0" fmla="*/ 24 w 24"/>
                <a:gd name="T1" fmla="*/ 0 h 15"/>
                <a:gd name="T2" fmla="*/ 0 w 24"/>
                <a:gd name="T3" fmla="*/ 15 h 15"/>
                <a:gd name="T4" fmla="*/ 24 w 24"/>
                <a:gd name="T5" fmla="*/ 15 h 15"/>
                <a:gd name="T6" fmla="*/ 24 w 24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5">
                  <a:moveTo>
                    <a:pt x="24" y="0"/>
                  </a:moveTo>
                  <a:lnTo>
                    <a:pt x="0" y="15"/>
                  </a:lnTo>
                  <a:lnTo>
                    <a:pt x="24" y="15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Rectangle 111"/>
            <p:cNvSpPr>
              <a:spLocks noChangeArrowheads="1"/>
            </p:cNvSpPr>
            <p:nvPr/>
          </p:nvSpPr>
          <p:spPr bwMode="auto">
            <a:xfrm>
              <a:off x="8662917" y="3767398"/>
              <a:ext cx="240972" cy="141748"/>
            </a:xfrm>
            <a:prstGeom prst="rect">
              <a:avLst/>
            </a:pr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Rectangle 112"/>
            <p:cNvSpPr>
              <a:spLocks noChangeArrowheads="1"/>
            </p:cNvSpPr>
            <p:nvPr/>
          </p:nvSpPr>
          <p:spPr bwMode="auto">
            <a:xfrm>
              <a:off x="8662917" y="3767398"/>
              <a:ext cx="240972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8303822" y="3635100"/>
              <a:ext cx="179547" cy="103948"/>
            </a:xfrm>
            <a:custGeom>
              <a:avLst/>
              <a:gdLst>
                <a:gd name="T0" fmla="*/ 38 w 38"/>
                <a:gd name="T1" fmla="*/ 0 h 22"/>
                <a:gd name="T2" fmla="*/ 0 w 38"/>
                <a:gd name="T3" fmla="*/ 22 h 22"/>
                <a:gd name="T4" fmla="*/ 38 w 38"/>
                <a:gd name="T5" fmla="*/ 22 h 22"/>
                <a:gd name="T6" fmla="*/ 38 w 3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22"/>
                  </a:lnTo>
                  <a:lnTo>
                    <a:pt x="38" y="2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8303822" y="3635100"/>
              <a:ext cx="179547" cy="103948"/>
            </a:xfrm>
            <a:custGeom>
              <a:avLst/>
              <a:gdLst>
                <a:gd name="T0" fmla="*/ 38 w 38"/>
                <a:gd name="T1" fmla="*/ 0 h 22"/>
                <a:gd name="T2" fmla="*/ 0 w 38"/>
                <a:gd name="T3" fmla="*/ 22 h 22"/>
                <a:gd name="T4" fmla="*/ 38 w 38"/>
                <a:gd name="T5" fmla="*/ 22 h 22"/>
                <a:gd name="T6" fmla="*/ 38 w 38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22">
                  <a:moveTo>
                    <a:pt x="38" y="0"/>
                  </a:moveTo>
                  <a:lnTo>
                    <a:pt x="0" y="22"/>
                  </a:lnTo>
                  <a:lnTo>
                    <a:pt x="38" y="22"/>
                  </a:lnTo>
                  <a:lnTo>
                    <a:pt x="3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8166799" y="3767398"/>
              <a:ext cx="316570" cy="141748"/>
            </a:xfrm>
            <a:custGeom>
              <a:avLst/>
              <a:gdLst>
                <a:gd name="T0" fmla="*/ 67 w 67"/>
                <a:gd name="T1" fmla="*/ 0 h 30"/>
                <a:gd name="T2" fmla="*/ 20 w 67"/>
                <a:gd name="T3" fmla="*/ 0 h 30"/>
                <a:gd name="T4" fmla="*/ 0 w 67"/>
                <a:gd name="T5" fmla="*/ 12 h 30"/>
                <a:gd name="T6" fmla="*/ 0 w 67"/>
                <a:gd name="T7" fmla="*/ 30 h 30"/>
                <a:gd name="T8" fmla="*/ 67 w 67"/>
                <a:gd name="T9" fmla="*/ 30 h 30"/>
                <a:gd name="T10" fmla="*/ 67 w 6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">
                  <a:moveTo>
                    <a:pt x="67" y="0"/>
                  </a:moveTo>
                  <a:lnTo>
                    <a:pt x="2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7" y="3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8166799" y="3767398"/>
              <a:ext cx="316570" cy="141748"/>
            </a:xfrm>
            <a:custGeom>
              <a:avLst/>
              <a:gdLst>
                <a:gd name="T0" fmla="*/ 67 w 67"/>
                <a:gd name="T1" fmla="*/ 0 h 30"/>
                <a:gd name="T2" fmla="*/ 20 w 67"/>
                <a:gd name="T3" fmla="*/ 0 h 30"/>
                <a:gd name="T4" fmla="*/ 0 w 67"/>
                <a:gd name="T5" fmla="*/ 12 h 30"/>
                <a:gd name="T6" fmla="*/ 0 w 67"/>
                <a:gd name="T7" fmla="*/ 30 h 30"/>
                <a:gd name="T8" fmla="*/ 67 w 67"/>
                <a:gd name="T9" fmla="*/ 30 h 30"/>
                <a:gd name="T10" fmla="*/ 67 w 67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0">
                  <a:moveTo>
                    <a:pt x="67" y="0"/>
                  </a:moveTo>
                  <a:lnTo>
                    <a:pt x="20" y="0"/>
                  </a:lnTo>
                  <a:lnTo>
                    <a:pt x="0" y="12"/>
                  </a:lnTo>
                  <a:lnTo>
                    <a:pt x="0" y="30"/>
                  </a:lnTo>
                  <a:lnTo>
                    <a:pt x="67" y="30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117"/>
            <p:cNvSpPr>
              <a:spLocks/>
            </p:cNvSpPr>
            <p:nvPr/>
          </p:nvSpPr>
          <p:spPr bwMode="auto">
            <a:xfrm>
              <a:off x="8506995" y="3597300"/>
              <a:ext cx="132298" cy="141748"/>
            </a:xfrm>
            <a:custGeom>
              <a:avLst/>
              <a:gdLst>
                <a:gd name="T0" fmla="*/ 28 w 28"/>
                <a:gd name="T1" fmla="*/ 0 h 30"/>
                <a:gd name="T2" fmla="*/ 8 w 28"/>
                <a:gd name="T3" fmla="*/ 0 h 30"/>
                <a:gd name="T4" fmla="*/ 0 w 28"/>
                <a:gd name="T5" fmla="*/ 4 h 30"/>
                <a:gd name="T6" fmla="*/ 0 w 28"/>
                <a:gd name="T7" fmla="*/ 30 h 30"/>
                <a:gd name="T8" fmla="*/ 28 w 28"/>
                <a:gd name="T9" fmla="*/ 30 h 30"/>
                <a:gd name="T10" fmla="*/ 28 w 2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0">
                  <a:moveTo>
                    <a:pt x="28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30"/>
                  </a:lnTo>
                  <a:lnTo>
                    <a:pt x="28" y="3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118"/>
            <p:cNvSpPr>
              <a:spLocks/>
            </p:cNvSpPr>
            <p:nvPr/>
          </p:nvSpPr>
          <p:spPr bwMode="auto">
            <a:xfrm>
              <a:off x="8506995" y="3597300"/>
              <a:ext cx="132298" cy="141748"/>
            </a:xfrm>
            <a:custGeom>
              <a:avLst/>
              <a:gdLst>
                <a:gd name="T0" fmla="*/ 28 w 28"/>
                <a:gd name="T1" fmla="*/ 0 h 30"/>
                <a:gd name="T2" fmla="*/ 8 w 28"/>
                <a:gd name="T3" fmla="*/ 0 h 30"/>
                <a:gd name="T4" fmla="*/ 0 w 28"/>
                <a:gd name="T5" fmla="*/ 4 h 30"/>
                <a:gd name="T6" fmla="*/ 0 w 28"/>
                <a:gd name="T7" fmla="*/ 30 h 30"/>
                <a:gd name="T8" fmla="*/ 28 w 28"/>
                <a:gd name="T9" fmla="*/ 30 h 30"/>
                <a:gd name="T10" fmla="*/ 28 w 28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0">
                  <a:moveTo>
                    <a:pt x="28" y="0"/>
                  </a:moveTo>
                  <a:lnTo>
                    <a:pt x="8" y="0"/>
                  </a:lnTo>
                  <a:lnTo>
                    <a:pt x="0" y="4"/>
                  </a:lnTo>
                  <a:lnTo>
                    <a:pt x="0" y="30"/>
                  </a:lnTo>
                  <a:lnTo>
                    <a:pt x="28" y="3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Rectangle 119"/>
            <p:cNvSpPr>
              <a:spLocks noChangeArrowheads="1"/>
            </p:cNvSpPr>
            <p:nvPr/>
          </p:nvSpPr>
          <p:spPr bwMode="auto">
            <a:xfrm>
              <a:off x="8506995" y="3767398"/>
              <a:ext cx="132298" cy="141748"/>
            </a:xfrm>
            <a:prstGeom prst="rect">
              <a:avLst/>
            </a:pr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Rectangle 120"/>
            <p:cNvSpPr>
              <a:spLocks noChangeArrowheads="1"/>
            </p:cNvSpPr>
            <p:nvPr/>
          </p:nvSpPr>
          <p:spPr bwMode="auto">
            <a:xfrm>
              <a:off x="8506995" y="3767398"/>
              <a:ext cx="132298" cy="141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Rectangle 121"/>
            <p:cNvSpPr>
              <a:spLocks noChangeArrowheads="1"/>
            </p:cNvSpPr>
            <p:nvPr/>
          </p:nvSpPr>
          <p:spPr bwMode="auto">
            <a:xfrm>
              <a:off x="10864736" y="3687074"/>
              <a:ext cx="151198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Rectangle 122"/>
            <p:cNvSpPr>
              <a:spLocks noChangeArrowheads="1"/>
            </p:cNvSpPr>
            <p:nvPr/>
          </p:nvSpPr>
          <p:spPr bwMode="auto">
            <a:xfrm>
              <a:off x="10864736" y="3687074"/>
              <a:ext cx="151198" cy="151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Rectangle 123"/>
            <p:cNvSpPr>
              <a:spLocks noChangeArrowheads="1"/>
            </p:cNvSpPr>
            <p:nvPr/>
          </p:nvSpPr>
          <p:spPr bwMode="auto">
            <a:xfrm>
              <a:off x="10689913" y="3687074"/>
              <a:ext cx="151198" cy="151198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Rectangle 124"/>
            <p:cNvSpPr>
              <a:spLocks noChangeArrowheads="1"/>
            </p:cNvSpPr>
            <p:nvPr/>
          </p:nvSpPr>
          <p:spPr bwMode="auto">
            <a:xfrm>
              <a:off x="10689913" y="3687074"/>
              <a:ext cx="151198" cy="151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Rectangle 125"/>
            <p:cNvSpPr>
              <a:spLocks noChangeArrowheads="1"/>
            </p:cNvSpPr>
            <p:nvPr/>
          </p:nvSpPr>
          <p:spPr bwMode="auto">
            <a:xfrm>
              <a:off x="10864736" y="3516977"/>
              <a:ext cx="151198" cy="146473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Rectangle 126"/>
            <p:cNvSpPr>
              <a:spLocks noChangeArrowheads="1"/>
            </p:cNvSpPr>
            <p:nvPr/>
          </p:nvSpPr>
          <p:spPr bwMode="auto">
            <a:xfrm>
              <a:off x="10864736" y="3516977"/>
              <a:ext cx="151198" cy="146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Rectangle 127"/>
            <p:cNvSpPr>
              <a:spLocks noChangeArrowheads="1"/>
            </p:cNvSpPr>
            <p:nvPr/>
          </p:nvSpPr>
          <p:spPr bwMode="auto">
            <a:xfrm>
              <a:off x="10689913" y="3516977"/>
              <a:ext cx="151198" cy="146473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Rectangle 128"/>
            <p:cNvSpPr>
              <a:spLocks noChangeArrowheads="1"/>
            </p:cNvSpPr>
            <p:nvPr/>
          </p:nvSpPr>
          <p:spPr bwMode="auto">
            <a:xfrm>
              <a:off x="10689913" y="3516977"/>
              <a:ext cx="151198" cy="146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Rectangle 129"/>
            <p:cNvSpPr>
              <a:spLocks noChangeArrowheads="1"/>
            </p:cNvSpPr>
            <p:nvPr/>
          </p:nvSpPr>
          <p:spPr bwMode="auto">
            <a:xfrm>
              <a:off x="10689913" y="3313805"/>
              <a:ext cx="326020" cy="179547"/>
            </a:xfrm>
            <a:prstGeom prst="rect">
              <a:avLst/>
            </a:pr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130"/>
            <p:cNvSpPr>
              <a:spLocks/>
            </p:cNvSpPr>
            <p:nvPr/>
          </p:nvSpPr>
          <p:spPr bwMode="auto">
            <a:xfrm>
              <a:off x="10864736" y="3857172"/>
              <a:ext cx="151198" cy="99224"/>
            </a:xfrm>
            <a:custGeom>
              <a:avLst/>
              <a:gdLst>
                <a:gd name="T0" fmla="*/ 12 w 32"/>
                <a:gd name="T1" fmla="*/ 0 h 21"/>
                <a:gd name="T2" fmla="*/ 0 w 32"/>
                <a:gd name="T3" fmla="*/ 0 h 21"/>
                <a:gd name="T4" fmla="*/ 0 w 32"/>
                <a:gd name="T5" fmla="*/ 21 h 21"/>
                <a:gd name="T6" fmla="*/ 32 w 32"/>
                <a:gd name="T7" fmla="*/ 21 h 21"/>
                <a:gd name="T8" fmla="*/ 32 w 32"/>
                <a:gd name="T9" fmla="*/ 0 h 21"/>
                <a:gd name="T10" fmla="*/ 14 w 32"/>
                <a:gd name="T11" fmla="*/ 0 h 21"/>
                <a:gd name="T12" fmla="*/ 1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12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lnTo>
                    <a:pt x="14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Freeform 131"/>
            <p:cNvSpPr>
              <a:spLocks/>
            </p:cNvSpPr>
            <p:nvPr/>
          </p:nvSpPr>
          <p:spPr bwMode="auto">
            <a:xfrm>
              <a:off x="10864736" y="3857172"/>
              <a:ext cx="151198" cy="99224"/>
            </a:xfrm>
            <a:custGeom>
              <a:avLst/>
              <a:gdLst>
                <a:gd name="T0" fmla="*/ 12 w 32"/>
                <a:gd name="T1" fmla="*/ 0 h 21"/>
                <a:gd name="T2" fmla="*/ 0 w 32"/>
                <a:gd name="T3" fmla="*/ 0 h 21"/>
                <a:gd name="T4" fmla="*/ 0 w 32"/>
                <a:gd name="T5" fmla="*/ 21 h 21"/>
                <a:gd name="T6" fmla="*/ 32 w 32"/>
                <a:gd name="T7" fmla="*/ 21 h 21"/>
                <a:gd name="T8" fmla="*/ 32 w 32"/>
                <a:gd name="T9" fmla="*/ 0 h 21"/>
                <a:gd name="T10" fmla="*/ 14 w 32"/>
                <a:gd name="T11" fmla="*/ 0 h 21"/>
                <a:gd name="T12" fmla="*/ 1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12" y="0"/>
                  </a:move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lnTo>
                    <a:pt x="14" y="0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132"/>
            <p:cNvSpPr>
              <a:spLocks/>
            </p:cNvSpPr>
            <p:nvPr/>
          </p:nvSpPr>
          <p:spPr bwMode="auto">
            <a:xfrm>
              <a:off x="10689913" y="3857172"/>
              <a:ext cx="151198" cy="99224"/>
            </a:xfrm>
            <a:custGeom>
              <a:avLst/>
              <a:gdLst>
                <a:gd name="T0" fmla="*/ 0 w 32"/>
                <a:gd name="T1" fmla="*/ 0 h 21"/>
                <a:gd name="T2" fmla="*/ 0 w 32"/>
                <a:gd name="T3" fmla="*/ 21 h 21"/>
                <a:gd name="T4" fmla="*/ 32 w 32"/>
                <a:gd name="T5" fmla="*/ 21 h 21"/>
                <a:gd name="T6" fmla="*/ 32 w 32"/>
                <a:gd name="T7" fmla="*/ 0 h 21"/>
                <a:gd name="T8" fmla="*/ 15 w 32"/>
                <a:gd name="T9" fmla="*/ 0 h 21"/>
                <a:gd name="T10" fmla="*/ 0 w 3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0" y="0"/>
                  </a:move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8C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133"/>
            <p:cNvSpPr>
              <a:spLocks/>
            </p:cNvSpPr>
            <p:nvPr/>
          </p:nvSpPr>
          <p:spPr bwMode="auto">
            <a:xfrm>
              <a:off x="10689913" y="3857172"/>
              <a:ext cx="151198" cy="99224"/>
            </a:xfrm>
            <a:custGeom>
              <a:avLst/>
              <a:gdLst>
                <a:gd name="T0" fmla="*/ 0 w 32"/>
                <a:gd name="T1" fmla="*/ 0 h 21"/>
                <a:gd name="T2" fmla="*/ 0 w 32"/>
                <a:gd name="T3" fmla="*/ 21 h 21"/>
                <a:gd name="T4" fmla="*/ 32 w 32"/>
                <a:gd name="T5" fmla="*/ 21 h 21"/>
                <a:gd name="T6" fmla="*/ 32 w 32"/>
                <a:gd name="T7" fmla="*/ 0 h 21"/>
                <a:gd name="T8" fmla="*/ 15 w 32"/>
                <a:gd name="T9" fmla="*/ 0 h 21"/>
                <a:gd name="T10" fmla="*/ 0 w 3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0" y="0"/>
                  </a:move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lnTo>
                    <a:pt x="15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Freeform 134"/>
            <p:cNvSpPr>
              <a:spLocks/>
            </p:cNvSpPr>
            <p:nvPr/>
          </p:nvSpPr>
          <p:spPr bwMode="auto">
            <a:xfrm>
              <a:off x="10576515" y="3474452"/>
              <a:ext cx="548092" cy="722914"/>
            </a:xfrm>
            <a:custGeom>
              <a:avLst/>
              <a:gdLst>
                <a:gd name="T0" fmla="*/ 0 w 246"/>
                <a:gd name="T1" fmla="*/ 0 h 326"/>
                <a:gd name="T2" fmla="*/ 0 w 246"/>
                <a:gd name="T3" fmla="*/ 298 h 326"/>
                <a:gd name="T4" fmla="*/ 28 w 246"/>
                <a:gd name="T5" fmla="*/ 326 h 326"/>
                <a:gd name="T6" fmla="*/ 218 w 246"/>
                <a:gd name="T7" fmla="*/ 326 h 326"/>
                <a:gd name="T8" fmla="*/ 246 w 246"/>
                <a:gd name="T9" fmla="*/ 298 h 326"/>
                <a:gd name="T10" fmla="*/ 246 w 246"/>
                <a:gd name="T11" fmla="*/ 148 h 326"/>
                <a:gd name="T12" fmla="*/ 218 w 246"/>
                <a:gd name="T13" fmla="*/ 131 h 326"/>
                <a:gd name="T14" fmla="*/ 218 w 246"/>
                <a:gd name="T15" fmla="*/ 242 h 326"/>
                <a:gd name="T16" fmla="*/ 28 w 246"/>
                <a:gd name="T17" fmla="*/ 242 h 326"/>
                <a:gd name="T18" fmla="*/ 28 w 246"/>
                <a:gd name="T19" fmla="*/ 17 h 326"/>
                <a:gd name="T20" fmla="*/ 0 w 246"/>
                <a:gd name="T21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6" h="326">
                  <a:moveTo>
                    <a:pt x="0" y="0"/>
                  </a:moveTo>
                  <a:cubicBezTo>
                    <a:pt x="0" y="298"/>
                    <a:pt x="0" y="298"/>
                    <a:pt x="0" y="298"/>
                  </a:cubicBezTo>
                  <a:cubicBezTo>
                    <a:pt x="0" y="298"/>
                    <a:pt x="0" y="326"/>
                    <a:pt x="28" y="326"/>
                  </a:cubicBezTo>
                  <a:cubicBezTo>
                    <a:pt x="218" y="326"/>
                    <a:pt x="218" y="326"/>
                    <a:pt x="218" y="326"/>
                  </a:cubicBezTo>
                  <a:cubicBezTo>
                    <a:pt x="218" y="326"/>
                    <a:pt x="246" y="326"/>
                    <a:pt x="246" y="29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8" y="242"/>
                    <a:pt x="218" y="242"/>
                    <a:pt x="218" y="242"/>
                  </a:cubicBezTo>
                  <a:cubicBezTo>
                    <a:pt x="28" y="242"/>
                    <a:pt x="28" y="242"/>
                    <a:pt x="28" y="24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135"/>
            <p:cNvSpPr>
              <a:spLocks noEditPoints="1"/>
            </p:cNvSpPr>
            <p:nvPr/>
          </p:nvSpPr>
          <p:spPr bwMode="auto">
            <a:xfrm>
              <a:off x="10642664" y="3512252"/>
              <a:ext cx="420519" cy="500843"/>
            </a:xfrm>
            <a:custGeom>
              <a:avLst/>
              <a:gdLst>
                <a:gd name="T0" fmla="*/ 10 w 89"/>
                <a:gd name="T1" fmla="*/ 94 h 106"/>
                <a:gd name="T2" fmla="*/ 10 w 89"/>
                <a:gd name="T3" fmla="*/ 73 h 106"/>
                <a:gd name="T4" fmla="*/ 25 w 89"/>
                <a:gd name="T5" fmla="*/ 73 h 106"/>
                <a:gd name="T6" fmla="*/ 42 w 89"/>
                <a:gd name="T7" fmla="*/ 73 h 106"/>
                <a:gd name="T8" fmla="*/ 42 w 89"/>
                <a:gd name="T9" fmla="*/ 94 h 106"/>
                <a:gd name="T10" fmla="*/ 10 w 89"/>
                <a:gd name="T11" fmla="*/ 94 h 106"/>
                <a:gd name="T12" fmla="*/ 47 w 89"/>
                <a:gd name="T13" fmla="*/ 94 h 106"/>
                <a:gd name="T14" fmla="*/ 47 w 89"/>
                <a:gd name="T15" fmla="*/ 73 h 106"/>
                <a:gd name="T16" fmla="*/ 59 w 89"/>
                <a:gd name="T17" fmla="*/ 73 h 106"/>
                <a:gd name="T18" fmla="*/ 61 w 89"/>
                <a:gd name="T19" fmla="*/ 73 h 106"/>
                <a:gd name="T20" fmla="*/ 79 w 89"/>
                <a:gd name="T21" fmla="*/ 73 h 106"/>
                <a:gd name="T22" fmla="*/ 79 w 89"/>
                <a:gd name="T23" fmla="*/ 94 h 106"/>
                <a:gd name="T24" fmla="*/ 47 w 89"/>
                <a:gd name="T25" fmla="*/ 94 h 106"/>
                <a:gd name="T26" fmla="*/ 10 w 89"/>
                <a:gd name="T27" fmla="*/ 69 h 106"/>
                <a:gd name="T28" fmla="*/ 10 w 89"/>
                <a:gd name="T29" fmla="*/ 37 h 106"/>
                <a:gd name="T30" fmla="*/ 42 w 89"/>
                <a:gd name="T31" fmla="*/ 37 h 106"/>
                <a:gd name="T32" fmla="*/ 42 w 89"/>
                <a:gd name="T33" fmla="*/ 69 h 106"/>
                <a:gd name="T34" fmla="*/ 10 w 89"/>
                <a:gd name="T35" fmla="*/ 69 h 106"/>
                <a:gd name="T36" fmla="*/ 0 w 89"/>
                <a:gd name="T37" fmla="*/ 0 h 106"/>
                <a:gd name="T38" fmla="*/ 0 w 89"/>
                <a:gd name="T39" fmla="*/ 106 h 106"/>
                <a:gd name="T40" fmla="*/ 89 w 89"/>
                <a:gd name="T41" fmla="*/ 106 h 106"/>
                <a:gd name="T42" fmla="*/ 89 w 89"/>
                <a:gd name="T43" fmla="*/ 54 h 106"/>
                <a:gd name="T44" fmla="*/ 79 w 89"/>
                <a:gd name="T45" fmla="*/ 48 h 106"/>
                <a:gd name="T46" fmla="*/ 79 w 89"/>
                <a:gd name="T47" fmla="*/ 69 h 106"/>
                <a:gd name="T48" fmla="*/ 47 w 89"/>
                <a:gd name="T49" fmla="*/ 69 h 106"/>
                <a:gd name="T50" fmla="*/ 47 w 89"/>
                <a:gd name="T51" fmla="*/ 37 h 106"/>
                <a:gd name="T52" fmla="*/ 61 w 89"/>
                <a:gd name="T53" fmla="*/ 37 h 106"/>
                <a:gd name="T54" fmla="*/ 53 w 89"/>
                <a:gd name="T55" fmla="*/ 32 h 106"/>
                <a:gd name="T56" fmla="*/ 47 w 89"/>
                <a:gd name="T57" fmla="*/ 32 h 106"/>
                <a:gd name="T58" fmla="*/ 47 w 89"/>
                <a:gd name="T59" fmla="*/ 28 h 106"/>
                <a:gd name="T60" fmla="*/ 42 w 89"/>
                <a:gd name="T61" fmla="*/ 26 h 106"/>
                <a:gd name="T62" fmla="*/ 42 w 89"/>
                <a:gd name="T63" fmla="*/ 32 h 106"/>
                <a:gd name="T64" fmla="*/ 10 w 89"/>
                <a:gd name="T65" fmla="*/ 32 h 106"/>
                <a:gd name="T66" fmla="*/ 10 w 89"/>
                <a:gd name="T67" fmla="*/ 6 h 106"/>
                <a:gd name="T68" fmla="*/ 0 w 89"/>
                <a:gd name="T6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" h="106">
                  <a:moveTo>
                    <a:pt x="10" y="94"/>
                  </a:moveTo>
                  <a:lnTo>
                    <a:pt x="10" y="73"/>
                  </a:lnTo>
                  <a:lnTo>
                    <a:pt x="25" y="73"/>
                  </a:lnTo>
                  <a:lnTo>
                    <a:pt x="42" y="73"/>
                  </a:lnTo>
                  <a:lnTo>
                    <a:pt x="42" y="94"/>
                  </a:lnTo>
                  <a:lnTo>
                    <a:pt x="10" y="94"/>
                  </a:lnTo>
                  <a:close/>
                  <a:moveTo>
                    <a:pt x="47" y="94"/>
                  </a:moveTo>
                  <a:lnTo>
                    <a:pt x="47" y="73"/>
                  </a:lnTo>
                  <a:lnTo>
                    <a:pt x="59" y="73"/>
                  </a:lnTo>
                  <a:lnTo>
                    <a:pt x="61" y="73"/>
                  </a:lnTo>
                  <a:lnTo>
                    <a:pt x="79" y="73"/>
                  </a:lnTo>
                  <a:lnTo>
                    <a:pt x="79" y="94"/>
                  </a:lnTo>
                  <a:lnTo>
                    <a:pt x="47" y="94"/>
                  </a:lnTo>
                  <a:close/>
                  <a:moveTo>
                    <a:pt x="10" y="69"/>
                  </a:moveTo>
                  <a:lnTo>
                    <a:pt x="10" y="37"/>
                  </a:lnTo>
                  <a:lnTo>
                    <a:pt x="42" y="37"/>
                  </a:lnTo>
                  <a:lnTo>
                    <a:pt x="42" y="69"/>
                  </a:lnTo>
                  <a:lnTo>
                    <a:pt x="10" y="69"/>
                  </a:lnTo>
                  <a:close/>
                  <a:moveTo>
                    <a:pt x="0" y="0"/>
                  </a:moveTo>
                  <a:lnTo>
                    <a:pt x="0" y="106"/>
                  </a:lnTo>
                  <a:lnTo>
                    <a:pt x="89" y="106"/>
                  </a:lnTo>
                  <a:lnTo>
                    <a:pt x="89" y="54"/>
                  </a:lnTo>
                  <a:lnTo>
                    <a:pt x="79" y="48"/>
                  </a:lnTo>
                  <a:lnTo>
                    <a:pt x="79" y="69"/>
                  </a:lnTo>
                  <a:lnTo>
                    <a:pt x="47" y="69"/>
                  </a:lnTo>
                  <a:lnTo>
                    <a:pt x="47" y="37"/>
                  </a:lnTo>
                  <a:lnTo>
                    <a:pt x="61" y="37"/>
                  </a:lnTo>
                  <a:lnTo>
                    <a:pt x="53" y="32"/>
                  </a:lnTo>
                  <a:lnTo>
                    <a:pt x="47" y="32"/>
                  </a:lnTo>
                  <a:lnTo>
                    <a:pt x="47" y="28"/>
                  </a:lnTo>
                  <a:lnTo>
                    <a:pt x="42" y="26"/>
                  </a:lnTo>
                  <a:lnTo>
                    <a:pt x="42" y="32"/>
                  </a:lnTo>
                  <a:lnTo>
                    <a:pt x="10" y="32"/>
                  </a:lnTo>
                  <a:lnTo>
                    <a:pt x="10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98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136"/>
            <p:cNvSpPr>
              <a:spLocks noEditPoints="1"/>
            </p:cNvSpPr>
            <p:nvPr/>
          </p:nvSpPr>
          <p:spPr bwMode="auto">
            <a:xfrm>
              <a:off x="10642664" y="3512252"/>
              <a:ext cx="420519" cy="500843"/>
            </a:xfrm>
            <a:custGeom>
              <a:avLst/>
              <a:gdLst>
                <a:gd name="T0" fmla="*/ 10 w 89"/>
                <a:gd name="T1" fmla="*/ 94 h 106"/>
                <a:gd name="T2" fmla="*/ 10 w 89"/>
                <a:gd name="T3" fmla="*/ 73 h 106"/>
                <a:gd name="T4" fmla="*/ 25 w 89"/>
                <a:gd name="T5" fmla="*/ 73 h 106"/>
                <a:gd name="T6" fmla="*/ 42 w 89"/>
                <a:gd name="T7" fmla="*/ 73 h 106"/>
                <a:gd name="T8" fmla="*/ 42 w 89"/>
                <a:gd name="T9" fmla="*/ 94 h 106"/>
                <a:gd name="T10" fmla="*/ 10 w 89"/>
                <a:gd name="T11" fmla="*/ 94 h 106"/>
                <a:gd name="T12" fmla="*/ 47 w 89"/>
                <a:gd name="T13" fmla="*/ 94 h 106"/>
                <a:gd name="T14" fmla="*/ 47 w 89"/>
                <a:gd name="T15" fmla="*/ 73 h 106"/>
                <a:gd name="T16" fmla="*/ 59 w 89"/>
                <a:gd name="T17" fmla="*/ 73 h 106"/>
                <a:gd name="T18" fmla="*/ 61 w 89"/>
                <a:gd name="T19" fmla="*/ 73 h 106"/>
                <a:gd name="T20" fmla="*/ 79 w 89"/>
                <a:gd name="T21" fmla="*/ 73 h 106"/>
                <a:gd name="T22" fmla="*/ 79 w 89"/>
                <a:gd name="T23" fmla="*/ 94 h 106"/>
                <a:gd name="T24" fmla="*/ 47 w 89"/>
                <a:gd name="T25" fmla="*/ 94 h 106"/>
                <a:gd name="T26" fmla="*/ 10 w 89"/>
                <a:gd name="T27" fmla="*/ 69 h 106"/>
                <a:gd name="T28" fmla="*/ 10 w 89"/>
                <a:gd name="T29" fmla="*/ 37 h 106"/>
                <a:gd name="T30" fmla="*/ 42 w 89"/>
                <a:gd name="T31" fmla="*/ 37 h 106"/>
                <a:gd name="T32" fmla="*/ 42 w 89"/>
                <a:gd name="T33" fmla="*/ 69 h 106"/>
                <a:gd name="T34" fmla="*/ 10 w 89"/>
                <a:gd name="T35" fmla="*/ 69 h 106"/>
                <a:gd name="T36" fmla="*/ 0 w 89"/>
                <a:gd name="T37" fmla="*/ 0 h 106"/>
                <a:gd name="T38" fmla="*/ 0 w 89"/>
                <a:gd name="T39" fmla="*/ 106 h 106"/>
                <a:gd name="T40" fmla="*/ 89 w 89"/>
                <a:gd name="T41" fmla="*/ 106 h 106"/>
                <a:gd name="T42" fmla="*/ 89 w 89"/>
                <a:gd name="T43" fmla="*/ 54 h 106"/>
                <a:gd name="T44" fmla="*/ 79 w 89"/>
                <a:gd name="T45" fmla="*/ 48 h 106"/>
                <a:gd name="T46" fmla="*/ 79 w 89"/>
                <a:gd name="T47" fmla="*/ 69 h 106"/>
                <a:gd name="T48" fmla="*/ 47 w 89"/>
                <a:gd name="T49" fmla="*/ 69 h 106"/>
                <a:gd name="T50" fmla="*/ 47 w 89"/>
                <a:gd name="T51" fmla="*/ 37 h 106"/>
                <a:gd name="T52" fmla="*/ 61 w 89"/>
                <a:gd name="T53" fmla="*/ 37 h 106"/>
                <a:gd name="T54" fmla="*/ 53 w 89"/>
                <a:gd name="T55" fmla="*/ 32 h 106"/>
                <a:gd name="T56" fmla="*/ 47 w 89"/>
                <a:gd name="T57" fmla="*/ 32 h 106"/>
                <a:gd name="T58" fmla="*/ 47 w 89"/>
                <a:gd name="T59" fmla="*/ 28 h 106"/>
                <a:gd name="T60" fmla="*/ 42 w 89"/>
                <a:gd name="T61" fmla="*/ 26 h 106"/>
                <a:gd name="T62" fmla="*/ 42 w 89"/>
                <a:gd name="T63" fmla="*/ 32 h 106"/>
                <a:gd name="T64" fmla="*/ 10 w 89"/>
                <a:gd name="T65" fmla="*/ 32 h 106"/>
                <a:gd name="T66" fmla="*/ 10 w 89"/>
                <a:gd name="T67" fmla="*/ 6 h 106"/>
                <a:gd name="T68" fmla="*/ 0 w 89"/>
                <a:gd name="T6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9" h="106">
                  <a:moveTo>
                    <a:pt x="10" y="94"/>
                  </a:moveTo>
                  <a:lnTo>
                    <a:pt x="10" y="73"/>
                  </a:lnTo>
                  <a:lnTo>
                    <a:pt x="25" y="73"/>
                  </a:lnTo>
                  <a:lnTo>
                    <a:pt x="42" y="73"/>
                  </a:lnTo>
                  <a:lnTo>
                    <a:pt x="42" y="94"/>
                  </a:lnTo>
                  <a:lnTo>
                    <a:pt x="10" y="94"/>
                  </a:lnTo>
                  <a:moveTo>
                    <a:pt x="47" y="94"/>
                  </a:moveTo>
                  <a:lnTo>
                    <a:pt x="47" y="73"/>
                  </a:lnTo>
                  <a:lnTo>
                    <a:pt x="59" y="73"/>
                  </a:lnTo>
                  <a:lnTo>
                    <a:pt x="61" y="73"/>
                  </a:lnTo>
                  <a:lnTo>
                    <a:pt x="79" y="73"/>
                  </a:lnTo>
                  <a:lnTo>
                    <a:pt x="79" y="94"/>
                  </a:lnTo>
                  <a:lnTo>
                    <a:pt x="47" y="94"/>
                  </a:lnTo>
                  <a:moveTo>
                    <a:pt x="10" y="69"/>
                  </a:moveTo>
                  <a:lnTo>
                    <a:pt x="10" y="37"/>
                  </a:lnTo>
                  <a:lnTo>
                    <a:pt x="42" y="37"/>
                  </a:lnTo>
                  <a:lnTo>
                    <a:pt x="42" y="69"/>
                  </a:lnTo>
                  <a:lnTo>
                    <a:pt x="10" y="69"/>
                  </a:lnTo>
                  <a:moveTo>
                    <a:pt x="0" y="0"/>
                  </a:moveTo>
                  <a:lnTo>
                    <a:pt x="0" y="106"/>
                  </a:lnTo>
                  <a:lnTo>
                    <a:pt x="89" y="106"/>
                  </a:lnTo>
                  <a:lnTo>
                    <a:pt x="89" y="54"/>
                  </a:lnTo>
                  <a:lnTo>
                    <a:pt x="79" y="48"/>
                  </a:lnTo>
                  <a:lnTo>
                    <a:pt x="79" y="69"/>
                  </a:lnTo>
                  <a:lnTo>
                    <a:pt x="47" y="69"/>
                  </a:lnTo>
                  <a:lnTo>
                    <a:pt x="47" y="37"/>
                  </a:lnTo>
                  <a:lnTo>
                    <a:pt x="61" y="37"/>
                  </a:lnTo>
                  <a:lnTo>
                    <a:pt x="53" y="32"/>
                  </a:lnTo>
                  <a:lnTo>
                    <a:pt x="47" y="32"/>
                  </a:lnTo>
                  <a:lnTo>
                    <a:pt x="47" y="28"/>
                  </a:lnTo>
                  <a:lnTo>
                    <a:pt x="42" y="26"/>
                  </a:lnTo>
                  <a:lnTo>
                    <a:pt x="42" y="32"/>
                  </a:lnTo>
                  <a:lnTo>
                    <a:pt x="10" y="32"/>
                  </a:lnTo>
                  <a:lnTo>
                    <a:pt x="10" y="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Freeform 137"/>
            <p:cNvSpPr>
              <a:spLocks/>
            </p:cNvSpPr>
            <p:nvPr/>
          </p:nvSpPr>
          <p:spPr bwMode="auto">
            <a:xfrm>
              <a:off x="10864736" y="3687074"/>
              <a:ext cx="151198" cy="151198"/>
            </a:xfrm>
            <a:custGeom>
              <a:avLst/>
              <a:gdLst>
                <a:gd name="T0" fmla="*/ 14 w 32"/>
                <a:gd name="T1" fmla="*/ 0 h 32"/>
                <a:gd name="T2" fmla="*/ 0 w 32"/>
                <a:gd name="T3" fmla="*/ 0 h 32"/>
                <a:gd name="T4" fmla="*/ 0 w 32"/>
                <a:gd name="T5" fmla="*/ 32 h 32"/>
                <a:gd name="T6" fmla="*/ 32 w 32"/>
                <a:gd name="T7" fmla="*/ 32 h 32"/>
                <a:gd name="T8" fmla="*/ 32 w 32"/>
                <a:gd name="T9" fmla="*/ 11 h 32"/>
                <a:gd name="T10" fmla="*/ 14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14" y="0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32" y="1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138"/>
            <p:cNvSpPr>
              <a:spLocks/>
            </p:cNvSpPr>
            <p:nvPr/>
          </p:nvSpPr>
          <p:spPr bwMode="auto">
            <a:xfrm>
              <a:off x="10864736" y="3687074"/>
              <a:ext cx="151198" cy="151198"/>
            </a:xfrm>
            <a:custGeom>
              <a:avLst/>
              <a:gdLst>
                <a:gd name="T0" fmla="*/ 14 w 32"/>
                <a:gd name="T1" fmla="*/ 0 h 32"/>
                <a:gd name="T2" fmla="*/ 0 w 32"/>
                <a:gd name="T3" fmla="*/ 0 h 32"/>
                <a:gd name="T4" fmla="*/ 0 w 32"/>
                <a:gd name="T5" fmla="*/ 32 h 32"/>
                <a:gd name="T6" fmla="*/ 32 w 32"/>
                <a:gd name="T7" fmla="*/ 32 h 32"/>
                <a:gd name="T8" fmla="*/ 32 w 32"/>
                <a:gd name="T9" fmla="*/ 11 h 32"/>
                <a:gd name="T10" fmla="*/ 14 w 32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14" y="0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32" y="32"/>
                  </a:lnTo>
                  <a:lnTo>
                    <a:pt x="32" y="11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Rectangle 139"/>
            <p:cNvSpPr>
              <a:spLocks noChangeArrowheads="1"/>
            </p:cNvSpPr>
            <p:nvPr/>
          </p:nvSpPr>
          <p:spPr bwMode="auto">
            <a:xfrm>
              <a:off x="10689913" y="3687074"/>
              <a:ext cx="151198" cy="151198"/>
            </a:xfrm>
            <a:prstGeom prst="rect">
              <a:avLst/>
            </a:pr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Rectangle 140"/>
            <p:cNvSpPr>
              <a:spLocks noChangeArrowheads="1"/>
            </p:cNvSpPr>
            <p:nvPr/>
          </p:nvSpPr>
          <p:spPr bwMode="auto">
            <a:xfrm>
              <a:off x="10689913" y="3687074"/>
              <a:ext cx="151198" cy="151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141"/>
            <p:cNvSpPr>
              <a:spLocks/>
            </p:cNvSpPr>
            <p:nvPr/>
          </p:nvSpPr>
          <p:spPr bwMode="auto">
            <a:xfrm>
              <a:off x="10864736" y="3644550"/>
              <a:ext cx="28350" cy="189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4 h 4"/>
                <a:gd name="T4" fmla="*/ 6 w 6"/>
                <a:gd name="T5" fmla="*/ 4 h 4"/>
                <a:gd name="T6" fmla="*/ 0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0" y="4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142"/>
            <p:cNvSpPr>
              <a:spLocks/>
            </p:cNvSpPr>
            <p:nvPr/>
          </p:nvSpPr>
          <p:spPr bwMode="auto">
            <a:xfrm>
              <a:off x="10864736" y="3644550"/>
              <a:ext cx="28350" cy="18900"/>
            </a:xfrm>
            <a:custGeom>
              <a:avLst/>
              <a:gdLst>
                <a:gd name="T0" fmla="*/ 0 w 6"/>
                <a:gd name="T1" fmla="*/ 0 h 4"/>
                <a:gd name="T2" fmla="*/ 0 w 6"/>
                <a:gd name="T3" fmla="*/ 4 h 4"/>
                <a:gd name="T4" fmla="*/ 6 w 6"/>
                <a:gd name="T5" fmla="*/ 4 h 4"/>
                <a:gd name="T6" fmla="*/ 0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lnTo>
                    <a:pt x="0" y="4"/>
                  </a:lnTo>
                  <a:lnTo>
                    <a:pt x="6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Freeform 143"/>
            <p:cNvSpPr>
              <a:spLocks/>
            </p:cNvSpPr>
            <p:nvPr/>
          </p:nvSpPr>
          <p:spPr bwMode="auto">
            <a:xfrm>
              <a:off x="10689913" y="3540601"/>
              <a:ext cx="151198" cy="122848"/>
            </a:xfrm>
            <a:custGeom>
              <a:avLst/>
              <a:gdLst>
                <a:gd name="T0" fmla="*/ 0 w 32"/>
                <a:gd name="T1" fmla="*/ 0 h 26"/>
                <a:gd name="T2" fmla="*/ 0 w 32"/>
                <a:gd name="T3" fmla="*/ 26 h 26"/>
                <a:gd name="T4" fmla="*/ 32 w 32"/>
                <a:gd name="T5" fmla="*/ 26 h 26"/>
                <a:gd name="T6" fmla="*/ 32 w 32"/>
                <a:gd name="T7" fmla="*/ 20 h 26"/>
                <a:gd name="T8" fmla="*/ 0 w 3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6">
                  <a:moveTo>
                    <a:pt x="0" y="0"/>
                  </a:moveTo>
                  <a:lnTo>
                    <a:pt x="0" y="26"/>
                  </a:lnTo>
                  <a:lnTo>
                    <a:pt x="32" y="26"/>
                  </a:lnTo>
                  <a:lnTo>
                    <a:pt x="32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144"/>
            <p:cNvSpPr>
              <a:spLocks/>
            </p:cNvSpPr>
            <p:nvPr/>
          </p:nvSpPr>
          <p:spPr bwMode="auto">
            <a:xfrm>
              <a:off x="10689913" y="3540601"/>
              <a:ext cx="151198" cy="122848"/>
            </a:xfrm>
            <a:custGeom>
              <a:avLst/>
              <a:gdLst>
                <a:gd name="T0" fmla="*/ 0 w 32"/>
                <a:gd name="T1" fmla="*/ 0 h 26"/>
                <a:gd name="T2" fmla="*/ 0 w 32"/>
                <a:gd name="T3" fmla="*/ 26 h 26"/>
                <a:gd name="T4" fmla="*/ 32 w 32"/>
                <a:gd name="T5" fmla="*/ 26 h 26"/>
                <a:gd name="T6" fmla="*/ 32 w 32"/>
                <a:gd name="T7" fmla="*/ 20 h 26"/>
                <a:gd name="T8" fmla="*/ 0 w 3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6">
                  <a:moveTo>
                    <a:pt x="0" y="0"/>
                  </a:moveTo>
                  <a:lnTo>
                    <a:pt x="0" y="26"/>
                  </a:lnTo>
                  <a:lnTo>
                    <a:pt x="32" y="26"/>
                  </a:lnTo>
                  <a:lnTo>
                    <a:pt x="32" y="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145"/>
            <p:cNvSpPr>
              <a:spLocks/>
            </p:cNvSpPr>
            <p:nvPr/>
          </p:nvSpPr>
          <p:spPr bwMode="auto">
            <a:xfrm>
              <a:off x="10864736" y="3857172"/>
              <a:ext cx="151198" cy="99224"/>
            </a:xfrm>
            <a:custGeom>
              <a:avLst/>
              <a:gdLst>
                <a:gd name="T0" fmla="*/ 32 w 32"/>
                <a:gd name="T1" fmla="*/ 0 h 21"/>
                <a:gd name="T2" fmla="*/ 14 w 32"/>
                <a:gd name="T3" fmla="*/ 0 h 21"/>
                <a:gd name="T4" fmla="*/ 12 w 32"/>
                <a:gd name="T5" fmla="*/ 0 h 21"/>
                <a:gd name="T6" fmla="*/ 0 w 32"/>
                <a:gd name="T7" fmla="*/ 0 h 21"/>
                <a:gd name="T8" fmla="*/ 0 w 32"/>
                <a:gd name="T9" fmla="*/ 21 h 21"/>
                <a:gd name="T10" fmla="*/ 32 w 32"/>
                <a:gd name="T11" fmla="*/ 21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Freeform 146"/>
            <p:cNvSpPr>
              <a:spLocks/>
            </p:cNvSpPr>
            <p:nvPr/>
          </p:nvSpPr>
          <p:spPr bwMode="auto">
            <a:xfrm>
              <a:off x="10864736" y="3857172"/>
              <a:ext cx="151198" cy="99224"/>
            </a:xfrm>
            <a:custGeom>
              <a:avLst/>
              <a:gdLst>
                <a:gd name="T0" fmla="*/ 32 w 32"/>
                <a:gd name="T1" fmla="*/ 0 h 21"/>
                <a:gd name="T2" fmla="*/ 14 w 32"/>
                <a:gd name="T3" fmla="*/ 0 h 21"/>
                <a:gd name="T4" fmla="*/ 12 w 32"/>
                <a:gd name="T5" fmla="*/ 0 h 21"/>
                <a:gd name="T6" fmla="*/ 0 w 32"/>
                <a:gd name="T7" fmla="*/ 0 h 21"/>
                <a:gd name="T8" fmla="*/ 0 w 32"/>
                <a:gd name="T9" fmla="*/ 21 h 21"/>
                <a:gd name="T10" fmla="*/ 32 w 32"/>
                <a:gd name="T11" fmla="*/ 21 h 21"/>
                <a:gd name="T12" fmla="*/ 32 w 32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lnTo>
                    <a:pt x="1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147"/>
            <p:cNvSpPr>
              <a:spLocks/>
            </p:cNvSpPr>
            <p:nvPr/>
          </p:nvSpPr>
          <p:spPr bwMode="auto">
            <a:xfrm>
              <a:off x="10689913" y="3857172"/>
              <a:ext cx="151198" cy="99224"/>
            </a:xfrm>
            <a:custGeom>
              <a:avLst/>
              <a:gdLst>
                <a:gd name="T0" fmla="*/ 32 w 32"/>
                <a:gd name="T1" fmla="*/ 0 h 21"/>
                <a:gd name="T2" fmla="*/ 15 w 32"/>
                <a:gd name="T3" fmla="*/ 0 h 21"/>
                <a:gd name="T4" fmla="*/ 0 w 32"/>
                <a:gd name="T5" fmla="*/ 0 h 21"/>
                <a:gd name="T6" fmla="*/ 0 w 32"/>
                <a:gd name="T7" fmla="*/ 21 h 21"/>
                <a:gd name="T8" fmla="*/ 32 w 32"/>
                <a:gd name="T9" fmla="*/ 21 h 21"/>
                <a:gd name="T10" fmla="*/ 32 w 3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CDC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148"/>
            <p:cNvSpPr>
              <a:spLocks/>
            </p:cNvSpPr>
            <p:nvPr/>
          </p:nvSpPr>
          <p:spPr bwMode="auto">
            <a:xfrm>
              <a:off x="10689913" y="3857172"/>
              <a:ext cx="151198" cy="99224"/>
            </a:xfrm>
            <a:custGeom>
              <a:avLst/>
              <a:gdLst>
                <a:gd name="T0" fmla="*/ 32 w 32"/>
                <a:gd name="T1" fmla="*/ 0 h 21"/>
                <a:gd name="T2" fmla="*/ 15 w 32"/>
                <a:gd name="T3" fmla="*/ 0 h 21"/>
                <a:gd name="T4" fmla="*/ 0 w 32"/>
                <a:gd name="T5" fmla="*/ 0 h 21"/>
                <a:gd name="T6" fmla="*/ 0 w 32"/>
                <a:gd name="T7" fmla="*/ 21 h 21"/>
                <a:gd name="T8" fmla="*/ 32 w 32"/>
                <a:gd name="T9" fmla="*/ 21 h 21"/>
                <a:gd name="T10" fmla="*/ 32 w 3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32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32" y="2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695171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/>
          <a:srcRect l="15217" r="11689"/>
          <a:stretch/>
        </p:blipFill>
        <p:spPr>
          <a:xfrm>
            <a:off x="7323907" y="0"/>
            <a:ext cx="5112568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5824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itn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274639" y="1337022"/>
            <a:ext cx="925596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GB" sz="2400" b="1" kern="1200" baseline="0" dirty="0" err="1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Kako</a:t>
            </a:r>
            <a:r>
              <a:rPr lang="en-GB" sz="2400" b="1" kern="1200" baseline="0" dirty="0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GB" sz="2400" b="1" kern="1200" baseline="0" dirty="0" err="1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ispuniti</a:t>
            </a:r>
            <a:r>
              <a:rPr lang="en-GB" sz="2400" b="1" kern="1200" baseline="0" dirty="0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 </a:t>
            </a:r>
            <a:r>
              <a:rPr lang="en-GB" sz="2400" b="1" kern="1200" baseline="0" dirty="0" err="1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upitnik</a:t>
            </a:r>
            <a:r>
              <a:rPr lang="bs-Latn-BA" sz="2400" b="1" kern="1200" baseline="0" dirty="0">
                <a:solidFill>
                  <a:srgbClr val="0078D7"/>
                </a:solidFill>
                <a:effectLst/>
                <a:latin typeface="Segoe Pro" panose="020B0502040504020203" pitchFamily="34" charset="0"/>
                <a:ea typeface="Calibri" panose="020F0502020204030204" pitchFamily="34" charset="0"/>
                <a:cs typeface="+mn-cs"/>
              </a:rPr>
              <a:t> i osvojiti vrijedne nagrade?</a:t>
            </a:r>
            <a:endParaRPr lang="bs-Latn-BA" sz="2400" b="1" kern="1200" dirty="0">
              <a:solidFill>
                <a:srgbClr val="0078D7"/>
              </a:solidFill>
              <a:effectLst/>
              <a:latin typeface="Segoe Pro" panose="020B0502040504020203" pitchFamily="34" charset="0"/>
              <a:ea typeface="Calibri" panose="020F0502020204030204" pitchFamily="34" charset="0"/>
              <a:cs typeface="+mn-cs"/>
            </a:endParaRPr>
          </a:p>
          <a:p>
            <a:pPr>
              <a:spcAft>
                <a:spcPts val="0"/>
              </a:spcAft>
            </a:pPr>
            <a:endParaRPr lang="bs-Latn-BA" sz="24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spcAft>
                <a:spcPts val="0"/>
              </a:spcAft>
            </a:pPr>
            <a:r>
              <a:rPr lang="bs-Latn-BA" sz="2400" dirty="0">
                <a:effectLst/>
                <a:latin typeface="+mj-lt"/>
                <a:ea typeface="Calibri" panose="020F0502020204030204" pitchFamily="34" charset="0"/>
              </a:rPr>
              <a:t>Ocjenjivanje predavanja kojima</a:t>
            </a:r>
            <a:r>
              <a:rPr lang="bs-Latn-BA" sz="2400" baseline="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bs-Latn-BA" sz="2400" dirty="0">
                <a:effectLst/>
                <a:latin typeface="+mj-lt"/>
                <a:ea typeface="Calibri" panose="020F0502020204030204" pitchFamily="34" charset="0"/>
              </a:rPr>
              <a:t>ste prisustvovali je moguće na dva načina:</a:t>
            </a:r>
          </a:p>
          <a:p>
            <a:pPr>
              <a:spcAft>
                <a:spcPts val="0"/>
              </a:spcAft>
            </a:pP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bs-Latn-BA" sz="2400" dirty="0">
                <a:effectLst/>
                <a:latin typeface="+mj-lt"/>
                <a:ea typeface="Calibri" panose="020F0502020204030204" pitchFamily="34" charset="0"/>
              </a:rPr>
              <a:t>posjetite web stranicu</a:t>
            </a:r>
            <a:r>
              <a:rPr lang="bs-Latn-BA" sz="2400" baseline="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bs-Latn-BA" sz="2400" b="1" dirty="0">
                <a:effectLst/>
                <a:latin typeface="+mj-lt"/>
                <a:ea typeface="Calibri" panose="020F0502020204030204" pitchFamily="34" charset="0"/>
                <a:hlinkClick r:id="rId2"/>
              </a:rPr>
              <a:t>http://www.msnetwork.ba/</a:t>
            </a:r>
            <a:r>
              <a:rPr lang="bs-Latn-BA" sz="2400" b="1" baseline="0" dirty="0">
                <a:effectLst/>
                <a:latin typeface="+mj-lt"/>
                <a:ea typeface="Calibri" panose="020F0502020204030204" pitchFamily="34" charset="0"/>
              </a:rPr>
              <a:t> evaluaciju vršite u sklopu svog korisničkog profila. </a:t>
            </a: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endParaRPr lang="bs-Latn-BA" sz="2400" b="1" baseline="0" dirty="0">
              <a:effectLst/>
              <a:latin typeface="+mj-lt"/>
              <a:ea typeface="Calibri" panose="020F0502020204030204" pitchFamily="34" charset="0"/>
            </a:endParaRPr>
          </a:p>
          <a:p>
            <a:pPr marL="342900" indent="-342900">
              <a:spcAft>
                <a:spcPts val="0"/>
              </a:spcAft>
              <a:buFont typeface="+mj-lt"/>
              <a:buAutoNum type="arabicPeriod"/>
            </a:pPr>
            <a:r>
              <a:rPr lang="bs-Latn-BA" sz="2400" dirty="0">
                <a:effectLst/>
                <a:latin typeface="+mj-lt"/>
                <a:ea typeface="Calibri" panose="020F0502020204030204" pitchFamily="34" charset="0"/>
              </a:rPr>
              <a:t>ocijenite predavanja kroz </a:t>
            </a:r>
            <a:r>
              <a:rPr lang="en-US" sz="2400" b="1" dirty="0" err="1">
                <a:effectLst/>
                <a:latin typeface="+mj-lt"/>
                <a:ea typeface="Calibri" panose="020F0502020204030204" pitchFamily="34" charset="0"/>
              </a:rPr>
              <a:t>konferencijske</a:t>
            </a:r>
            <a:r>
              <a:rPr lang="bs-Latn-BA" sz="2400" b="1" dirty="0">
                <a:effectLst/>
                <a:latin typeface="+mj-lt"/>
                <a:ea typeface="Calibri" panose="020F0502020204030204" pitchFamily="34" charset="0"/>
              </a:rPr>
              <a:t> mobilne aplikacije</a:t>
            </a:r>
            <a:r>
              <a:rPr lang="en-US" sz="2400" b="1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koje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su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dostupne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za Windows 10, Android i iOS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mobilne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uređaje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. </a:t>
            </a: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U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oba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slučaja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potrebno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je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prijaviti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se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Microsoft Account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ili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Office 365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korisničkim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računom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kojim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ste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registrovali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za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učešće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na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2400" dirty="0" err="1">
                <a:effectLst/>
                <a:latin typeface="+mj-lt"/>
                <a:ea typeface="Calibri" panose="020F0502020204030204" pitchFamily="34" charset="0"/>
              </a:rPr>
              <a:t>konferenciji</a:t>
            </a:r>
            <a:r>
              <a:rPr lang="en-US" sz="2400" dirty="0">
                <a:effectLst/>
                <a:latin typeface="+mj-lt"/>
                <a:ea typeface="Calibri" panose="020F0502020204030204" pitchFamily="34" charset="0"/>
              </a:rPr>
              <a:t>. </a:t>
            </a: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Ispunjavanjem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upitnika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pomažete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Microsoftu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organizaciji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narednih</a:t>
            </a:r>
            <a:r>
              <a:rPr lang="en-GB" sz="18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8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konferencija</a:t>
            </a: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endParaRPr lang="bs-Latn-BA" sz="2400" dirty="0">
              <a:effectLst/>
              <a:latin typeface="+mj-lt"/>
              <a:ea typeface="Calibri" panose="020F0502020204030204" pitchFamily="34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274639" y="328910"/>
            <a:ext cx="83940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bs-Latn-BA" sz="4400" dirty="0"/>
              <a:t>Ne zaboravite ocijeniti predavanje</a:t>
            </a:r>
            <a:endParaRPr lang="en-GB" sz="440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55659" y="184894"/>
            <a:ext cx="3580816" cy="34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451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zo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" y="0"/>
            <a:ext cx="12436265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07043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81082"/>
            <a:ext cx="1483418" cy="31089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625949" y="2993206"/>
            <a:ext cx="4892040" cy="1514261"/>
          </a:xfrm>
        </p:spPr>
        <p:txBody>
          <a:bodyPr wrap="square" anchor="ctr">
            <a:spAutoFit/>
          </a:bodyPr>
          <a:lstStyle>
            <a:lvl1pPr algn="ctr"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bs-Latn-BA" dirty="0"/>
              <a:t>Thank you!</a:t>
            </a:r>
            <a:br>
              <a:rPr lang="bs-Latn-BA" dirty="0"/>
            </a:br>
            <a:r>
              <a:rPr lang="bs-Latn-BA" dirty="0"/>
              <a:t>Hvala vam!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">
    <p:bg>
      <p:bgPr>
        <a:solidFill>
          <a:srgbClr val="0B20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2647682"/>
            <a:ext cx="11887200" cy="1828800"/>
          </a:xfrm>
        </p:spPr>
        <p:txBody>
          <a:bodyPr>
            <a:noAutofit/>
          </a:bodyPr>
          <a:lstStyle>
            <a:lvl1pPr algn="l" defTabSz="9325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7343" b="0" i="0" u="none" strike="noStrike" kern="1200" cap="none" spc="-101" normalizeH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itchFamily="34" charset="0"/>
                <a:ea typeface="+mn-ea"/>
                <a:cs typeface="Segoe UI" pitchFamily="34" charset="0"/>
              </a:defRPr>
            </a:lvl1pPr>
            <a:lvl2pPr marL="621746" indent="0">
              <a:buNone/>
              <a:defRPr sz="1632">
                <a:solidFill>
                  <a:schemeClr val="bg2"/>
                </a:solidFill>
                <a:latin typeface="Segoe UI Light" pitchFamily="34" charset="0"/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  <a:endParaRPr lang="hr-HR" dirty="0"/>
          </a:p>
        </p:txBody>
      </p:sp>
      <p:pic>
        <p:nvPicPr>
          <p:cNvPr id="8" name="Obraz 3" descr="lgoo_ms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37" y="6468901"/>
            <a:ext cx="1154955" cy="2439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49" y="6337001"/>
            <a:ext cx="2213777" cy="50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07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980" y="2100001"/>
            <a:ext cx="12440217" cy="18652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094" y="2209491"/>
            <a:ext cx="11701594" cy="1773973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119" spc="153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4560" y="4075805"/>
            <a:ext cx="9327356" cy="1335319"/>
          </a:xfrm>
        </p:spPr>
        <p:txBody>
          <a:bodyPr>
            <a:normAutofit/>
          </a:bodyPr>
          <a:lstStyle>
            <a:lvl1pPr marL="0" indent="0" algn="ctr">
              <a:buNone/>
              <a:defRPr sz="2040"/>
            </a:lvl1pPr>
            <a:lvl2pPr marL="466298" indent="0" algn="ctr">
              <a:buNone/>
              <a:defRPr sz="2040"/>
            </a:lvl2pPr>
            <a:lvl3pPr marL="932597" indent="0" algn="ctr">
              <a:buNone/>
              <a:defRPr sz="2040"/>
            </a:lvl3pPr>
            <a:lvl4pPr marL="1398895" indent="0" algn="ctr">
              <a:buNone/>
              <a:defRPr sz="2040"/>
            </a:lvl4pPr>
            <a:lvl5pPr marL="1865193" indent="0" algn="ctr">
              <a:buNone/>
              <a:defRPr sz="2040"/>
            </a:lvl5pPr>
            <a:lvl6pPr marL="2331491" indent="0" algn="ctr">
              <a:buNone/>
              <a:defRPr sz="2040"/>
            </a:lvl6pPr>
            <a:lvl7pPr marL="2797790" indent="0" algn="ctr">
              <a:buNone/>
              <a:defRPr sz="2040"/>
            </a:lvl7pPr>
            <a:lvl8pPr marL="3264088" indent="0" algn="ctr">
              <a:buNone/>
              <a:defRPr sz="2040"/>
            </a:lvl8pPr>
            <a:lvl9pPr marL="3730386" indent="0" algn="ctr">
              <a:buNone/>
              <a:defRPr sz="2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24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D86C-B8F3-4339-A9EC-92DCAF7FE146}" type="slidenum">
              <a:rPr lang="en-GB" altLang="sr-Latn-RS" smtClean="0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6821117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980" y="2100001"/>
            <a:ext cx="12440217" cy="186520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9898" y="2252852"/>
            <a:ext cx="10726460" cy="1709773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119" b="0" spc="153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9898" y="4090170"/>
            <a:ext cx="10726460" cy="1198023"/>
          </a:xfrm>
        </p:spPr>
        <p:txBody>
          <a:bodyPr anchor="t">
            <a:normAutofit/>
          </a:bodyPr>
          <a:lstStyle>
            <a:lvl1pPr marL="0" indent="0" algn="ctr">
              <a:buNone/>
              <a:defRPr sz="2040">
                <a:solidFill>
                  <a:schemeClr val="tx2"/>
                </a:solidFill>
              </a:defRPr>
            </a:lvl1pPr>
            <a:lvl2pPr marL="466298" indent="0">
              <a:buNone/>
              <a:defRPr sz="1836">
                <a:solidFill>
                  <a:schemeClr val="tx1">
                    <a:tint val="75000"/>
                  </a:schemeClr>
                </a:solidFill>
              </a:defRPr>
            </a:lvl2pPr>
            <a:lvl3pPr marL="932597" indent="0">
              <a:buNone/>
              <a:defRPr sz="1632">
                <a:solidFill>
                  <a:schemeClr val="tx1">
                    <a:tint val="75000"/>
                  </a:schemeClr>
                </a:solidFill>
              </a:defRPr>
            </a:lvl3pPr>
            <a:lvl4pPr marL="1398895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4pPr>
            <a:lvl5pPr marL="1865193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5pPr>
            <a:lvl6pPr marL="2331491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6pPr>
            <a:lvl7pPr marL="2797790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7pPr>
            <a:lvl8pPr marL="3264088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8pPr>
            <a:lvl9pPr marL="3730386" indent="0">
              <a:buNone/>
              <a:defRPr sz="14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F8A77-B356-48DE-BD12-735B7F00A2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black">
          <a:xfrm>
            <a:off x="274637" y="6468901"/>
            <a:ext cx="1154955" cy="2476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886783-6986-41B0-8E41-333EAA3C0D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549" y="6337001"/>
            <a:ext cx="2213777" cy="50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910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gradFill>
                  <a:gsLst>
                    <a:gs pos="74359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5441950" y="3283772"/>
            <a:ext cx="7007806" cy="3710752"/>
            <a:chOff x="5441950" y="3283772"/>
            <a:chExt cx="7007806" cy="3710752"/>
          </a:xfrm>
        </p:grpSpPr>
        <p:sp>
          <p:nvSpPr>
            <p:cNvPr id="10" name="Freeform: Shape 9"/>
            <p:cNvSpPr>
              <a:spLocks/>
            </p:cNvSpPr>
            <p:nvPr userDrawn="1"/>
          </p:nvSpPr>
          <p:spPr bwMode="gray">
            <a:xfrm>
              <a:off x="5441950" y="4946076"/>
              <a:ext cx="7007806" cy="2048448"/>
            </a:xfrm>
            <a:custGeom>
              <a:avLst/>
              <a:gdLst>
                <a:gd name="connsiteX0" fmla="*/ 237491 w 7007806"/>
                <a:gd name="connsiteY0" fmla="*/ 0 h 2048448"/>
                <a:gd name="connsiteX1" fmla="*/ 966532 w 7007806"/>
                <a:gd name="connsiteY1" fmla="*/ 0 h 2048448"/>
                <a:gd name="connsiteX2" fmla="*/ 966532 w 7007806"/>
                <a:gd name="connsiteY2" fmla="*/ 578198 h 2048448"/>
                <a:gd name="connsiteX3" fmla="*/ 1425492 w 7007806"/>
                <a:gd name="connsiteY3" fmla="*/ 606386 h 2048448"/>
                <a:gd name="connsiteX4" fmla="*/ 1677037 w 7007806"/>
                <a:gd name="connsiteY4" fmla="*/ 606386 h 2048448"/>
                <a:gd name="connsiteX5" fmla="*/ 1677037 w 7007806"/>
                <a:gd name="connsiteY5" fmla="*/ 483901 h 2048448"/>
                <a:gd name="connsiteX6" fmla="*/ 1686642 w 7007806"/>
                <a:gd name="connsiteY6" fmla="*/ 483901 h 2048448"/>
                <a:gd name="connsiteX7" fmla="*/ 1686642 w 7007806"/>
                <a:gd name="connsiteY7" fmla="*/ 225552 h 2048448"/>
                <a:gd name="connsiteX8" fmla="*/ 2059578 w 7007806"/>
                <a:gd name="connsiteY8" fmla="*/ 225552 h 2048448"/>
                <a:gd name="connsiteX9" fmla="*/ 2059578 w 7007806"/>
                <a:gd name="connsiteY9" fmla="*/ 339268 h 2048448"/>
                <a:gd name="connsiteX10" fmla="*/ 2098045 w 7007806"/>
                <a:gd name="connsiteY10" fmla="*/ 339268 h 2048448"/>
                <a:gd name="connsiteX11" fmla="*/ 2098045 w 7007806"/>
                <a:gd name="connsiteY11" fmla="*/ 483901 h 2048448"/>
                <a:gd name="connsiteX12" fmla="*/ 2204842 w 7007806"/>
                <a:gd name="connsiteY12" fmla="*/ 483901 h 2048448"/>
                <a:gd name="connsiteX13" fmla="*/ 2204842 w 7007806"/>
                <a:gd name="connsiteY13" fmla="*/ 643969 h 2048448"/>
                <a:gd name="connsiteX14" fmla="*/ 2602307 w 7007806"/>
                <a:gd name="connsiteY14" fmla="*/ 643969 h 2048448"/>
                <a:gd name="connsiteX15" fmla="*/ 2602307 w 7007806"/>
                <a:gd name="connsiteY15" fmla="*/ 744644 h 2048448"/>
                <a:gd name="connsiteX16" fmla="*/ 3055683 w 7007806"/>
                <a:gd name="connsiteY16" fmla="*/ 744644 h 2048448"/>
                <a:gd name="connsiteX17" fmla="*/ 3055683 w 7007806"/>
                <a:gd name="connsiteY17" fmla="*/ 777377 h 2048448"/>
                <a:gd name="connsiteX18" fmla="*/ 3075299 w 7007806"/>
                <a:gd name="connsiteY18" fmla="*/ 777377 h 2048448"/>
                <a:gd name="connsiteX19" fmla="*/ 3075299 w 7007806"/>
                <a:gd name="connsiteY19" fmla="*/ 965361 h 2048448"/>
                <a:gd name="connsiteX20" fmla="*/ 3423979 w 7007806"/>
                <a:gd name="connsiteY20" fmla="*/ 965361 h 2048448"/>
                <a:gd name="connsiteX21" fmla="*/ 3423979 w 7007806"/>
                <a:gd name="connsiteY21" fmla="*/ 525721 h 2048448"/>
                <a:gd name="connsiteX22" fmla="*/ 3527067 w 7007806"/>
                <a:gd name="connsiteY22" fmla="*/ 525721 h 2048448"/>
                <a:gd name="connsiteX23" fmla="*/ 3527067 w 7007806"/>
                <a:gd name="connsiteY23" fmla="*/ 386248 h 2048448"/>
                <a:gd name="connsiteX24" fmla="*/ 3830268 w 7007806"/>
                <a:gd name="connsiteY24" fmla="*/ 386248 h 2048448"/>
                <a:gd name="connsiteX25" fmla="*/ 3830268 w 7007806"/>
                <a:gd name="connsiteY25" fmla="*/ 525721 h 2048448"/>
                <a:gd name="connsiteX26" fmla="*/ 3927292 w 7007806"/>
                <a:gd name="connsiteY26" fmla="*/ 525721 h 2048448"/>
                <a:gd name="connsiteX27" fmla="*/ 3927292 w 7007806"/>
                <a:gd name="connsiteY27" fmla="*/ 58792 h 2048448"/>
                <a:gd name="connsiteX28" fmla="*/ 4630716 w 7007806"/>
                <a:gd name="connsiteY28" fmla="*/ 58792 h 2048448"/>
                <a:gd name="connsiteX29" fmla="*/ 4630716 w 7007806"/>
                <a:gd name="connsiteY29" fmla="*/ 616681 h 2048448"/>
                <a:gd name="connsiteX30" fmla="*/ 5073388 w 7007806"/>
                <a:gd name="connsiteY30" fmla="*/ 255872 h 2048448"/>
                <a:gd name="connsiteX31" fmla="*/ 5073388 w 7007806"/>
                <a:gd name="connsiteY31" fmla="*/ 643969 h 2048448"/>
                <a:gd name="connsiteX32" fmla="*/ 5315948 w 7007806"/>
                <a:gd name="connsiteY32" fmla="*/ 643969 h 2048448"/>
                <a:gd name="connsiteX33" fmla="*/ 5315948 w 7007806"/>
                <a:gd name="connsiteY33" fmla="*/ 525721 h 2048448"/>
                <a:gd name="connsiteX34" fmla="*/ 5419036 w 7007806"/>
                <a:gd name="connsiteY34" fmla="*/ 525721 h 2048448"/>
                <a:gd name="connsiteX35" fmla="*/ 5419036 w 7007806"/>
                <a:gd name="connsiteY35" fmla="*/ 386248 h 2048448"/>
                <a:gd name="connsiteX36" fmla="*/ 5722237 w 7007806"/>
                <a:gd name="connsiteY36" fmla="*/ 386248 h 2048448"/>
                <a:gd name="connsiteX37" fmla="*/ 5722237 w 7007806"/>
                <a:gd name="connsiteY37" fmla="*/ 525721 h 2048448"/>
                <a:gd name="connsiteX38" fmla="*/ 5825325 w 7007806"/>
                <a:gd name="connsiteY38" fmla="*/ 525721 h 2048448"/>
                <a:gd name="connsiteX39" fmla="*/ 5825325 w 7007806"/>
                <a:gd name="connsiteY39" fmla="*/ 965361 h 2048448"/>
                <a:gd name="connsiteX40" fmla="*/ 6170974 w 7007806"/>
                <a:gd name="connsiteY40" fmla="*/ 965361 h 2048448"/>
                <a:gd name="connsiteX41" fmla="*/ 6170974 w 7007806"/>
                <a:gd name="connsiteY41" fmla="*/ 777377 h 2048448"/>
                <a:gd name="connsiteX42" fmla="*/ 6646998 w 7007806"/>
                <a:gd name="connsiteY42" fmla="*/ 777377 h 2048448"/>
                <a:gd name="connsiteX43" fmla="*/ 6646998 w 7007806"/>
                <a:gd name="connsiteY43" fmla="*/ 1374681 h 2048448"/>
                <a:gd name="connsiteX44" fmla="*/ 7007806 w 7007806"/>
                <a:gd name="connsiteY44" fmla="*/ 1374681 h 2048448"/>
                <a:gd name="connsiteX45" fmla="*/ 7007806 w 7007806"/>
                <a:gd name="connsiteY45" fmla="*/ 1677881 h 2048448"/>
                <a:gd name="connsiteX46" fmla="*/ 6995117 w 7007806"/>
                <a:gd name="connsiteY46" fmla="*/ 1677881 h 2048448"/>
                <a:gd name="connsiteX47" fmla="*/ 6995117 w 7007806"/>
                <a:gd name="connsiteY47" fmla="*/ 2048448 h 2048448"/>
                <a:gd name="connsiteX48" fmla="*/ 0 w 7007806"/>
                <a:gd name="connsiteY48" fmla="*/ 2048448 h 2048448"/>
                <a:gd name="connsiteX49" fmla="*/ 0 w 7007806"/>
                <a:gd name="connsiteY49" fmla="*/ 339268 h 2048448"/>
                <a:gd name="connsiteX50" fmla="*/ 136873 w 7007806"/>
                <a:gd name="connsiteY50" fmla="*/ 339268 h 2048448"/>
                <a:gd name="connsiteX51" fmla="*/ 136873 w 7007806"/>
                <a:gd name="connsiteY51" fmla="*/ 483901 h 2048448"/>
                <a:gd name="connsiteX52" fmla="*/ 237491 w 7007806"/>
                <a:gd name="connsiteY52" fmla="*/ 483901 h 204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007806" h="2048448">
                  <a:moveTo>
                    <a:pt x="237491" y="0"/>
                  </a:moveTo>
                  <a:lnTo>
                    <a:pt x="966532" y="0"/>
                  </a:lnTo>
                  <a:lnTo>
                    <a:pt x="966532" y="578198"/>
                  </a:lnTo>
                  <a:lnTo>
                    <a:pt x="1425492" y="606386"/>
                  </a:lnTo>
                  <a:lnTo>
                    <a:pt x="1677037" y="606386"/>
                  </a:lnTo>
                  <a:lnTo>
                    <a:pt x="1677037" y="483901"/>
                  </a:lnTo>
                  <a:lnTo>
                    <a:pt x="1686642" y="483901"/>
                  </a:lnTo>
                  <a:lnTo>
                    <a:pt x="1686642" y="225552"/>
                  </a:lnTo>
                  <a:lnTo>
                    <a:pt x="2059578" y="225552"/>
                  </a:lnTo>
                  <a:lnTo>
                    <a:pt x="2059578" y="339268"/>
                  </a:lnTo>
                  <a:lnTo>
                    <a:pt x="2098045" y="339268"/>
                  </a:lnTo>
                  <a:lnTo>
                    <a:pt x="2098045" y="483901"/>
                  </a:lnTo>
                  <a:lnTo>
                    <a:pt x="2204842" y="483901"/>
                  </a:lnTo>
                  <a:lnTo>
                    <a:pt x="2204842" y="643969"/>
                  </a:lnTo>
                  <a:lnTo>
                    <a:pt x="2602307" y="643969"/>
                  </a:lnTo>
                  <a:lnTo>
                    <a:pt x="2602307" y="744644"/>
                  </a:lnTo>
                  <a:lnTo>
                    <a:pt x="3055683" y="744644"/>
                  </a:lnTo>
                  <a:lnTo>
                    <a:pt x="3055683" y="777377"/>
                  </a:lnTo>
                  <a:lnTo>
                    <a:pt x="3075299" y="777377"/>
                  </a:lnTo>
                  <a:lnTo>
                    <a:pt x="3075299" y="965361"/>
                  </a:lnTo>
                  <a:lnTo>
                    <a:pt x="3423979" y="965361"/>
                  </a:lnTo>
                  <a:lnTo>
                    <a:pt x="3423979" y="525721"/>
                  </a:lnTo>
                  <a:lnTo>
                    <a:pt x="3527067" y="525721"/>
                  </a:lnTo>
                  <a:lnTo>
                    <a:pt x="3527067" y="386248"/>
                  </a:lnTo>
                  <a:lnTo>
                    <a:pt x="3830268" y="386248"/>
                  </a:lnTo>
                  <a:lnTo>
                    <a:pt x="3830268" y="525721"/>
                  </a:lnTo>
                  <a:lnTo>
                    <a:pt x="3927292" y="525721"/>
                  </a:lnTo>
                  <a:lnTo>
                    <a:pt x="3927292" y="58792"/>
                  </a:lnTo>
                  <a:lnTo>
                    <a:pt x="4630716" y="58792"/>
                  </a:lnTo>
                  <a:lnTo>
                    <a:pt x="4630716" y="616681"/>
                  </a:lnTo>
                  <a:lnTo>
                    <a:pt x="5073388" y="255872"/>
                  </a:lnTo>
                  <a:lnTo>
                    <a:pt x="5073388" y="643969"/>
                  </a:lnTo>
                  <a:lnTo>
                    <a:pt x="5315948" y="643969"/>
                  </a:lnTo>
                  <a:lnTo>
                    <a:pt x="5315948" y="525721"/>
                  </a:lnTo>
                  <a:lnTo>
                    <a:pt x="5419036" y="525721"/>
                  </a:lnTo>
                  <a:lnTo>
                    <a:pt x="5419036" y="386248"/>
                  </a:lnTo>
                  <a:lnTo>
                    <a:pt x="5722237" y="386248"/>
                  </a:lnTo>
                  <a:lnTo>
                    <a:pt x="5722237" y="525721"/>
                  </a:lnTo>
                  <a:lnTo>
                    <a:pt x="5825325" y="525721"/>
                  </a:lnTo>
                  <a:lnTo>
                    <a:pt x="5825325" y="965361"/>
                  </a:lnTo>
                  <a:lnTo>
                    <a:pt x="6170974" y="965361"/>
                  </a:lnTo>
                  <a:lnTo>
                    <a:pt x="6170974" y="777377"/>
                  </a:lnTo>
                  <a:lnTo>
                    <a:pt x="6646998" y="777377"/>
                  </a:lnTo>
                  <a:lnTo>
                    <a:pt x="6646998" y="1374681"/>
                  </a:lnTo>
                  <a:lnTo>
                    <a:pt x="7007806" y="1374681"/>
                  </a:lnTo>
                  <a:lnTo>
                    <a:pt x="7007806" y="1677881"/>
                  </a:lnTo>
                  <a:lnTo>
                    <a:pt x="6995117" y="1677881"/>
                  </a:lnTo>
                  <a:lnTo>
                    <a:pt x="6995117" y="2048448"/>
                  </a:lnTo>
                  <a:lnTo>
                    <a:pt x="0" y="2048448"/>
                  </a:lnTo>
                  <a:lnTo>
                    <a:pt x="0" y="339268"/>
                  </a:lnTo>
                  <a:lnTo>
                    <a:pt x="136873" y="339268"/>
                  </a:lnTo>
                  <a:lnTo>
                    <a:pt x="136873" y="483901"/>
                  </a:lnTo>
                  <a:lnTo>
                    <a:pt x="237491" y="483901"/>
                  </a:lnTo>
                  <a:close/>
                </a:path>
              </a:pathLst>
            </a:custGeom>
            <a:solidFill>
              <a:srgbClr val="409AE1">
                <a:alpha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grpSp>
          <p:nvGrpSpPr>
            <p:cNvPr id="12" name="Group 11"/>
            <p:cNvGrpSpPr/>
            <p:nvPr userDrawn="1"/>
          </p:nvGrpSpPr>
          <p:grpSpPr bwMode="gray">
            <a:xfrm>
              <a:off x="7041188" y="3283772"/>
              <a:ext cx="5020375" cy="3560234"/>
              <a:chOff x="6400911" y="3534349"/>
              <a:chExt cx="4698776" cy="3332170"/>
            </a:xfrm>
          </p:grpSpPr>
          <p:sp>
            <p:nvSpPr>
              <p:cNvPr id="13" name="Freeform 229"/>
              <p:cNvSpPr>
                <a:spLocks/>
              </p:cNvSpPr>
              <p:nvPr/>
            </p:nvSpPr>
            <p:spPr bwMode="gray">
              <a:xfrm>
                <a:off x="6400911" y="6660343"/>
                <a:ext cx="3501963" cy="206176"/>
              </a:xfrm>
              <a:custGeom>
                <a:avLst/>
                <a:gdLst>
                  <a:gd name="T0" fmla="*/ 1277 w 1316"/>
                  <a:gd name="T1" fmla="*/ 78 h 78"/>
                  <a:gd name="T2" fmla="*/ 39 w 1316"/>
                  <a:gd name="T3" fmla="*/ 78 h 78"/>
                  <a:gd name="T4" fmla="*/ 0 w 1316"/>
                  <a:gd name="T5" fmla="*/ 39 h 78"/>
                  <a:gd name="T6" fmla="*/ 39 w 1316"/>
                  <a:gd name="T7" fmla="*/ 0 h 78"/>
                  <a:gd name="T8" fmla="*/ 1277 w 1316"/>
                  <a:gd name="T9" fmla="*/ 0 h 78"/>
                  <a:gd name="T10" fmla="*/ 1316 w 1316"/>
                  <a:gd name="T11" fmla="*/ 39 h 78"/>
                  <a:gd name="T12" fmla="*/ 1277 w 1316"/>
                  <a:gd name="T1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16" h="78">
                    <a:moveTo>
                      <a:pt x="1277" y="78"/>
                    </a:moveTo>
                    <a:cubicBezTo>
                      <a:pt x="39" y="78"/>
                      <a:pt x="39" y="78"/>
                      <a:pt x="39" y="78"/>
                    </a:cubicBezTo>
                    <a:cubicBezTo>
                      <a:pt x="17" y="78"/>
                      <a:pt x="0" y="60"/>
                      <a:pt x="0" y="39"/>
                    </a:cubicBezTo>
                    <a:cubicBezTo>
                      <a:pt x="0" y="18"/>
                      <a:pt x="17" y="0"/>
                      <a:pt x="39" y="0"/>
                    </a:cubicBezTo>
                    <a:cubicBezTo>
                      <a:pt x="1277" y="0"/>
                      <a:pt x="1277" y="0"/>
                      <a:pt x="1277" y="0"/>
                    </a:cubicBezTo>
                    <a:cubicBezTo>
                      <a:pt x="1298" y="0"/>
                      <a:pt x="1316" y="18"/>
                      <a:pt x="1316" y="39"/>
                    </a:cubicBezTo>
                    <a:cubicBezTo>
                      <a:pt x="1316" y="60"/>
                      <a:pt x="1298" y="78"/>
                      <a:pt x="1277" y="78"/>
                    </a:cubicBez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230"/>
              <p:cNvSpPr>
                <a:spLocks noChangeArrowheads="1"/>
              </p:cNvSpPr>
              <p:nvPr/>
            </p:nvSpPr>
            <p:spPr bwMode="gray">
              <a:xfrm>
                <a:off x="6631343" y="5562758"/>
                <a:ext cx="1058170" cy="36384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231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232"/>
              <p:cNvSpPr>
                <a:spLocks noChangeArrowheads="1"/>
              </p:cNvSpPr>
              <p:nvPr/>
            </p:nvSpPr>
            <p:spPr bwMode="gray">
              <a:xfrm>
                <a:off x="6649535" y="5599142"/>
                <a:ext cx="779226" cy="1164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33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34"/>
              <p:cNvSpPr>
                <a:spLocks/>
              </p:cNvSpPr>
              <p:nvPr/>
            </p:nvSpPr>
            <p:spPr bwMode="gray">
              <a:xfrm>
                <a:off x="6640438" y="6469328"/>
                <a:ext cx="648848" cy="294103"/>
              </a:xfrm>
              <a:custGeom>
                <a:avLst/>
                <a:gdLst>
                  <a:gd name="T0" fmla="*/ 148 w 214"/>
                  <a:gd name="T1" fmla="*/ 0 h 97"/>
                  <a:gd name="T2" fmla="*/ 0 w 214"/>
                  <a:gd name="T3" fmla="*/ 6 h 97"/>
                  <a:gd name="T4" fmla="*/ 64 w 214"/>
                  <a:gd name="T5" fmla="*/ 97 h 97"/>
                  <a:gd name="T6" fmla="*/ 214 w 214"/>
                  <a:gd name="T7" fmla="*/ 97 h 97"/>
                  <a:gd name="T8" fmla="*/ 148 w 214"/>
                  <a:gd name="T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97">
                    <a:moveTo>
                      <a:pt x="148" y="0"/>
                    </a:moveTo>
                    <a:lnTo>
                      <a:pt x="0" y="6"/>
                    </a:lnTo>
                    <a:lnTo>
                      <a:pt x="64" y="97"/>
                    </a:lnTo>
                    <a:lnTo>
                      <a:pt x="214" y="97"/>
                    </a:lnTo>
                    <a:lnTo>
                      <a:pt x="14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235"/>
              <p:cNvSpPr>
                <a:spLocks noChangeArrowheads="1"/>
              </p:cNvSpPr>
              <p:nvPr/>
            </p:nvSpPr>
            <p:spPr bwMode="gray">
              <a:xfrm>
                <a:off x="7428759" y="5599142"/>
                <a:ext cx="248624" cy="116428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6"/>
              <p:cNvSpPr>
                <a:spLocks/>
              </p:cNvSpPr>
              <p:nvPr/>
            </p:nvSpPr>
            <p:spPr bwMode="gray">
              <a:xfrm>
                <a:off x="7428759" y="5723455"/>
                <a:ext cx="248624" cy="1039976"/>
              </a:xfrm>
              <a:custGeom>
                <a:avLst/>
                <a:gdLst>
                  <a:gd name="T0" fmla="*/ 0 w 82"/>
                  <a:gd name="T1" fmla="*/ 343 h 343"/>
                  <a:gd name="T2" fmla="*/ 82 w 82"/>
                  <a:gd name="T3" fmla="*/ 343 h 343"/>
                  <a:gd name="T4" fmla="*/ 82 w 82"/>
                  <a:gd name="T5" fmla="*/ 0 h 343"/>
                  <a:gd name="T6" fmla="*/ 0 w 82"/>
                  <a:gd name="T7" fmla="*/ 91 h 343"/>
                  <a:gd name="T8" fmla="*/ 0 w 82"/>
                  <a:gd name="T9" fmla="*/ 343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343">
                    <a:moveTo>
                      <a:pt x="0" y="343"/>
                    </a:moveTo>
                    <a:lnTo>
                      <a:pt x="82" y="343"/>
                    </a:lnTo>
                    <a:lnTo>
                      <a:pt x="82" y="0"/>
                    </a:lnTo>
                    <a:lnTo>
                      <a:pt x="0" y="91"/>
                    </a:lnTo>
                    <a:lnTo>
                      <a:pt x="0" y="343"/>
                    </a:lnTo>
                    <a:close/>
                  </a:path>
                </a:pathLst>
              </a:custGeom>
              <a:solidFill>
                <a:srgbClr val="00136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237"/>
              <p:cNvSpPr>
                <a:spLocks noChangeArrowheads="1"/>
              </p:cNvSpPr>
              <p:nvPr/>
            </p:nvSpPr>
            <p:spPr bwMode="gray">
              <a:xfrm>
                <a:off x="6649535" y="5693135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238"/>
              <p:cNvSpPr>
                <a:spLocks noChangeArrowheads="1"/>
              </p:cNvSpPr>
              <p:nvPr/>
            </p:nvSpPr>
            <p:spPr bwMode="gray">
              <a:xfrm>
                <a:off x="6649535" y="6014527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239"/>
              <p:cNvSpPr>
                <a:spLocks noChangeArrowheads="1"/>
              </p:cNvSpPr>
              <p:nvPr/>
            </p:nvSpPr>
            <p:spPr bwMode="gray">
              <a:xfrm>
                <a:off x="6649535" y="6351079"/>
                <a:ext cx="779226" cy="27287"/>
              </a:xfrm>
              <a:prstGeom prst="rect">
                <a:avLst/>
              </a:pr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40"/>
              <p:cNvSpPr>
                <a:spLocks/>
              </p:cNvSpPr>
              <p:nvPr/>
            </p:nvSpPr>
            <p:spPr bwMode="gray">
              <a:xfrm>
                <a:off x="6725334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41"/>
              <p:cNvSpPr>
                <a:spLocks/>
              </p:cNvSpPr>
              <p:nvPr/>
            </p:nvSpPr>
            <p:spPr bwMode="gray">
              <a:xfrm>
                <a:off x="6976991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2"/>
              <p:cNvSpPr>
                <a:spLocks/>
              </p:cNvSpPr>
              <p:nvPr/>
            </p:nvSpPr>
            <p:spPr bwMode="gray">
              <a:xfrm>
                <a:off x="7225615" y="5747711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43"/>
              <p:cNvSpPr>
                <a:spLocks/>
              </p:cNvSpPr>
              <p:nvPr/>
            </p:nvSpPr>
            <p:spPr bwMode="gray">
              <a:xfrm>
                <a:off x="6725334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44"/>
              <p:cNvSpPr>
                <a:spLocks/>
              </p:cNvSpPr>
              <p:nvPr/>
            </p:nvSpPr>
            <p:spPr bwMode="gray">
              <a:xfrm>
                <a:off x="6976991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45"/>
              <p:cNvSpPr>
                <a:spLocks/>
              </p:cNvSpPr>
              <p:nvPr/>
            </p:nvSpPr>
            <p:spPr bwMode="gray">
              <a:xfrm>
                <a:off x="7225615" y="6084262"/>
                <a:ext cx="124313" cy="221335"/>
              </a:xfrm>
              <a:custGeom>
                <a:avLst/>
                <a:gdLst>
                  <a:gd name="T0" fmla="*/ 26 w 47"/>
                  <a:gd name="T1" fmla="*/ 0 h 84"/>
                  <a:gd name="T2" fmla="*/ 21 w 47"/>
                  <a:gd name="T3" fmla="*/ 0 h 84"/>
                  <a:gd name="T4" fmla="*/ 0 w 47"/>
                  <a:gd name="T5" fmla="*/ 21 h 84"/>
                  <a:gd name="T6" fmla="*/ 0 w 47"/>
                  <a:gd name="T7" fmla="*/ 84 h 84"/>
                  <a:gd name="T8" fmla="*/ 47 w 47"/>
                  <a:gd name="T9" fmla="*/ 84 h 84"/>
                  <a:gd name="T10" fmla="*/ 47 w 47"/>
                  <a:gd name="T11" fmla="*/ 21 h 84"/>
                  <a:gd name="T12" fmla="*/ 26 w 47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84">
                    <a:moveTo>
                      <a:pt x="26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10" y="0"/>
                      <a:pt x="0" y="10"/>
                      <a:pt x="0" y="21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47" y="84"/>
                      <a:pt x="47" y="84"/>
                      <a:pt x="47" y="84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10"/>
                      <a:pt x="38" y="0"/>
                      <a:pt x="26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Rectangle 246"/>
              <p:cNvSpPr>
                <a:spLocks noChangeArrowheads="1"/>
              </p:cNvSpPr>
              <p:nvPr/>
            </p:nvSpPr>
            <p:spPr bwMode="gray">
              <a:xfrm>
                <a:off x="7443919" y="5562758"/>
                <a:ext cx="245593" cy="3638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Rectangle 247"/>
              <p:cNvSpPr>
                <a:spLocks noChangeArrowheads="1"/>
              </p:cNvSpPr>
              <p:nvPr/>
            </p:nvSpPr>
            <p:spPr bwMode="gray">
              <a:xfrm>
                <a:off x="7134655" y="6529968"/>
                <a:ext cx="124313" cy="23346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Rectangle 248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Rectangle 249"/>
              <p:cNvSpPr>
                <a:spLocks noChangeArrowheads="1"/>
              </p:cNvSpPr>
              <p:nvPr/>
            </p:nvSpPr>
            <p:spPr bwMode="gray">
              <a:xfrm>
                <a:off x="6855711" y="6608800"/>
                <a:ext cx="17888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Rectangle 250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Rectangle 251"/>
              <p:cNvSpPr>
                <a:spLocks noChangeArrowheads="1"/>
              </p:cNvSpPr>
              <p:nvPr/>
            </p:nvSpPr>
            <p:spPr bwMode="gray">
              <a:xfrm>
                <a:off x="6719270" y="6608800"/>
                <a:ext cx="148569" cy="90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252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253"/>
              <p:cNvSpPr>
                <a:spLocks/>
              </p:cNvSpPr>
              <p:nvPr/>
            </p:nvSpPr>
            <p:spPr bwMode="gray">
              <a:xfrm>
                <a:off x="6588895" y="6469328"/>
                <a:ext cx="500281" cy="148567"/>
              </a:xfrm>
              <a:custGeom>
                <a:avLst/>
                <a:gdLst>
                  <a:gd name="T0" fmla="*/ 165 w 165"/>
                  <a:gd name="T1" fmla="*/ 0 h 49"/>
                  <a:gd name="T2" fmla="*/ 19 w 165"/>
                  <a:gd name="T3" fmla="*/ 0 h 49"/>
                  <a:gd name="T4" fmla="*/ 0 w 165"/>
                  <a:gd name="T5" fmla="*/ 34 h 49"/>
                  <a:gd name="T6" fmla="*/ 0 w 165"/>
                  <a:gd name="T7" fmla="*/ 49 h 49"/>
                  <a:gd name="T8" fmla="*/ 165 w 165"/>
                  <a:gd name="T9" fmla="*/ 49 h 49"/>
                  <a:gd name="T10" fmla="*/ 165 w 165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" h="49">
                    <a:moveTo>
                      <a:pt x="165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165" y="49"/>
                    </a:lnTo>
                    <a:lnTo>
                      <a:pt x="16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Rectangle 254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Rectangle 255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Rectangle 256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Rectangle 257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Rectangle 258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Rectangle 259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Rectangle 260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Rectangle 261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62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63"/>
              <p:cNvSpPr>
                <a:spLocks/>
              </p:cNvSpPr>
              <p:nvPr/>
            </p:nvSpPr>
            <p:spPr bwMode="gray">
              <a:xfrm>
                <a:off x="6588895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8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8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64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5"/>
              <p:cNvSpPr>
                <a:spLocks/>
              </p:cNvSpPr>
              <p:nvPr/>
            </p:nvSpPr>
            <p:spPr bwMode="gray">
              <a:xfrm>
                <a:off x="6719270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6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6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66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67"/>
              <p:cNvSpPr>
                <a:spLocks/>
              </p:cNvSpPr>
              <p:nvPr/>
            </p:nvSpPr>
            <p:spPr bwMode="gray">
              <a:xfrm>
                <a:off x="6843583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9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9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68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269"/>
              <p:cNvSpPr>
                <a:spLocks/>
              </p:cNvSpPr>
              <p:nvPr/>
            </p:nvSpPr>
            <p:spPr bwMode="gray">
              <a:xfrm>
                <a:off x="6970927" y="6469328"/>
                <a:ext cx="109152" cy="103088"/>
              </a:xfrm>
              <a:custGeom>
                <a:avLst/>
                <a:gdLst>
                  <a:gd name="T0" fmla="*/ 0 w 36"/>
                  <a:gd name="T1" fmla="*/ 34 h 34"/>
                  <a:gd name="T2" fmla="*/ 17 w 36"/>
                  <a:gd name="T3" fmla="*/ 34 h 34"/>
                  <a:gd name="T4" fmla="*/ 36 w 36"/>
                  <a:gd name="T5" fmla="*/ 0 h 34"/>
                  <a:gd name="T6" fmla="*/ 18 w 36"/>
                  <a:gd name="T7" fmla="*/ 0 h 34"/>
                  <a:gd name="T8" fmla="*/ 0 w 36"/>
                  <a:gd name="T9" fmla="*/ 34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4">
                    <a:moveTo>
                      <a:pt x="0" y="34"/>
                    </a:moveTo>
                    <a:lnTo>
                      <a:pt x="17" y="34"/>
                    </a:lnTo>
                    <a:lnTo>
                      <a:pt x="36" y="0"/>
                    </a:lnTo>
                    <a:lnTo>
                      <a:pt x="18" y="0"/>
                    </a:lnTo>
                    <a:lnTo>
                      <a:pt x="0" y="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Rectangle 270"/>
              <p:cNvSpPr>
                <a:spLocks noChangeArrowheads="1"/>
              </p:cNvSpPr>
              <p:nvPr/>
            </p:nvSpPr>
            <p:spPr bwMode="gray">
              <a:xfrm>
                <a:off x="8262560" y="4701669"/>
                <a:ext cx="397193" cy="2061762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71"/>
              <p:cNvSpPr>
                <a:spLocks/>
              </p:cNvSpPr>
              <p:nvPr/>
            </p:nvSpPr>
            <p:spPr bwMode="gray">
              <a:xfrm>
                <a:off x="7571264" y="4701669"/>
                <a:ext cx="691296" cy="2061762"/>
              </a:xfrm>
              <a:custGeom>
                <a:avLst/>
                <a:gdLst>
                  <a:gd name="T0" fmla="*/ 228 w 228"/>
                  <a:gd name="T1" fmla="*/ 651 h 680"/>
                  <a:gd name="T2" fmla="*/ 228 w 228"/>
                  <a:gd name="T3" fmla="*/ 0 h 680"/>
                  <a:gd name="T4" fmla="*/ 0 w 228"/>
                  <a:gd name="T5" fmla="*/ 0 h 680"/>
                  <a:gd name="T6" fmla="*/ 0 w 228"/>
                  <a:gd name="T7" fmla="*/ 651 h 680"/>
                  <a:gd name="T8" fmla="*/ 0 w 228"/>
                  <a:gd name="T9" fmla="*/ 658 h 680"/>
                  <a:gd name="T10" fmla="*/ 0 w 228"/>
                  <a:gd name="T11" fmla="*/ 680 h 680"/>
                  <a:gd name="T12" fmla="*/ 228 w 228"/>
                  <a:gd name="T13" fmla="*/ 680 h 680"/>
                  <a:gd name="T14" fmla="*/ 228 w 228"/>
                  <a:gd name="T15" fmla="*/ 651 h 680"/>
                  <a:gd name="T16" fmla="*/ 228 w 228"/>
                  <a:gd name="T17" fmla="*/ 651 h 6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8" h="680">
                    <a:moveTo>
                      <a:pt x="228" y="651"/>
                    </a:moveTo>
                    <a:lnTo>
                      <a:pt x="228" y="0"/>
                    </a:lnTo>
                    <a:lnTo>
                      <a:pt x="0" y="0"/>
                    </a:lnTo>
                    <a:lnTo>
                      <a:pt x="0" y="651"/>
                    </a:lnTo>
                    <a:lnTo>
                      <a:pt x="0" y="658"/>
                    </a:lnTo>
                    <a:lnTo>
                      <a:pt x="0" y="680"/>
                    </a:lnTo>
                    <a:lnTo>
                      <a:pt x="228" y="680"/>
                    </a:lnTo>
                    <a:lnTo>
                      <a:pt x="228" y="651"/>
                    </a:lnTo>
                    <a:lnTo>
                      <a:pt x="228" y="651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272"/>
              <p:cNvSpPr>
                <a:spLocks noChangeArrowheads="1"/>
              </p:cNvSpPr>
              <p:nvPr/>
            </p:nvSpPr>
            <p:spPr bwMode="gray">
              <a:xfrm>
                <a:off x="7941168" y="5332326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273"/>
              <p:cNvSpPr>
                <a:spLocks noChangeArrowheads="1"/>
              </p:cNvSpPr>
              <p:nvPr/>
            </p:nvSpPr>
            <p:spPr bwMode="gray">
              <a:xfrm>
                <a:off x="7795632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274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275"/>
              <p:cNvSpPr>
                <a:spLocks noChangeArrowheads="1"/>
              </p:cNvSpPr>
              <p:nvPr/>
            </p:nvSpPr>
            <p:spPr bwMode="gray">
              <a:xfrm>
                <a:off x="8089735" y="5332326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76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77"/>
              <p:cNvSpPr>
                <a:spLocks/>
              </p:cNvSpPr>
              <p:nvPr/>
            </p:nvSpPr>
            <p:spPr bwMode="gray">
              <a:xfrm>
                <a:off x="8292880" y="4471237"/>
                <a:ext cx="269849" cy="230432"/>
              </a:xfrm>
              <a:custGeom>
                <a:avLst/>
                <a:gdLst>
                  <a:gd name="T0" fmla="*/ 0 w 89"/>
                  <a:gd name="T1" fmla="*/ 0 h 76"/>
                  <a:gd name="T2" fmla="*/ 42 w 89"/>
                  <a:gd name="T3" fmla="*/ 0 h 76"/>
                  <a:gd name="T4" fmla="*/ 89 w 89"/>
                  <a:gd name="T5" fmla="*/ 76 h 76"/>
                  <a:gd name="T6" fmla="*/ 0 w 89"/>
                  <a:gd name="T7" fmla="*/ 76 h 76"/>
                  <a:gd name="T8" fmla="*/ 0 w 89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9" h="76">
                    <a:moveTo>
                      <a:pt x="0" y="0"/>
                    </a:moveTo>
                    <a:lnTo>
                      <a:pt x="42" y="0"/>
                    </a:lnTo>
                    <a:lnTo>
                      <a:pt x="89" y="76"/>
                    </a:lnTo>
                    <a:lnTo>
                      <a:pt x="0" y="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78"/>
              <p:cNvSpPr>
                <a:spLocks/>
              </p:cNvSpPr>
              <p:nvPr/>
            </p:nvSpPr>
            <p:spPr bwMode="gray">
              <a:xfrm>
                <a:off x="7522752" y="4701669"/>
                <a:ext cx="761033" cy="127344"/>
              </a:xfrm>
              <a:custGeom>
                <a:avLst/>
                <a:gdLst>
                  <a:gd name="T0" fmla="*/ 285 w 285"/>
                  <a:gd name="T1" fmla="*/ 0 h 48"/>
                  <a:gd name="T2" fmla="*/ 15 w 285"/>
                  <a:gd name="T3" fmla="*/ 0 h 48"/>
                  <a:gd name="T4" fmla="*/ 0 w 285"/>
                  <a:gd name="T5" fmla="*/ 15 h 48"/>
                  <a:gd name="T6" fmla="*/ 0 w 285"/>
                  <a:gd name="T7" fmla="*/ 33 h 48"/>
                  <a:gd name="T8" fmla="*/ 15 w 285"/>
                  <a:gd name="T9" fmla="*/ 48 h 48"/>
                  <a:gd name="T10" fmla="*/ 285 w 285"/>
                  <a:gd name="T11" fmla="*/ 48 h 48"/>
                  <a:gd name="T12" fmla="*/ 285 w 285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48">
                    <a:moveTo>
                      <a:pt x="285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41"/>
                      <a:pt x="7" y="48"/>
                      <a:pt x="15" y="48"/>
                    </a:cubicBezTo>
                    <a:cubicBezTo>
                      <a:pt x="285" y="48"/>
                      <a:pt x="285" y="48"/>
                      <a:pt x="285" y="48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rgbClr val="409AE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79"/>
              <p:cNvSpPr>
                <a:spLocks/>
              </p:cNvSpPr>
              <p:nvPr/>
            </p:nvSpPr>
            <p:spPr bwMode="gray">
              <a:xfrm>
                <a:off x="8283783" y="4701669"/>
                <a:ext cx="418416" cy="127344"/>
              </a:xfrm>
              <a:custGeom>
                <a:avLst/>
                <a:gdLst>
                  <a:gd name="T0" fmla="*/ 142 w 157"/>
                  <a:gd name="T1" fmla="*/ 0 h 48"/>
                  <a:gd name="T2" fmla="*/ 0 w 157"/>
                  <a:gd name="T3" fmla="*/ 0 h 48"/>
                  <a:gd name="T4" fmla="*/ 0 w 157"/>
                  <a:gd name="T5" fmla="*/ 48 h 48"/>
                  <a:gd name="T6" fmla="*/ 142 w 157"/>
                  <a:gd name="T7" fmla="*/ 48 h 48"/>
                  <a:gd name="T8" fmla="*/ 157 w 157"/>
                  <a:gd name="T9" fmla="*/ 33 h 48"/>
                  <a:gd name="T10" fmla="*/ 157 w 157"/>
                  <a:gd name="T11" fmla="*/ 15 h 48"/>
                  <a:gd name="T12" fmla="*/ 142 w 157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" h="48">
                    <a:moveTo>
                      <a:pt x="14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142" y="48"/>
                      <a:pt x="142" y="48"/>
                      <a:pt x="142" y="48"/>
                    </a:cubicBezTo>
                    <a:cubicBezTo>
                      <a:pt x="151" y="48"/>
                      <a:pt x="157" y="41"/>
                      <a:pt x="157" y="33"/>
                    </a:cubicBezTo>
                    <a:cubicBezTo>
                      <a:pt x="157" y="15"/>
                      <a:pt x="157" y="15"/>
                      <a:pt x="157" y="15"/>
                    </a:cubicBezTo>
                    <a:cubicBezTo>
                      <a:pt x="157" y="6"/>
                      <a:pt x="151" y="0"/>
                      <a:pt x="142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0"/>
              <p:cNvSpPr>
                <a:spLocks/>
              </p:cNvSpPr>
              <p:nvPr/>
            </p:nvSpPr>
            <p:spPr bwMode="gray">
              <a:xfrm>
                <a:off x="7650096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81"/>
              <p:cNvSpPr>
                <a:spLocks/>
              </p:cNvSpPr>
              <p:nvPr/>
            </p:nvSpPr>
            <p:spPr bwMode="gray">
              <a:xfrm>
                <a:off x="7795632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82"/>
              <p:cNvSpPr>
                <a:spLocks/>
              </p:cNvSpPr>
              <p:nvPr/>
            </p:nvSpPr>
            <p:spPr bwMode="gray">
              <a:xfrm>
                <a:off x="7941168" y="4829013"/>
                <a:ext cx="100057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283"/>
              <p:cNvSpPr>
                <a:spLocks/>
              </p:cNvSpPr>
              <p:nvPr/>
            </p:nvSpPr>
            <p:spPr bwMode="gray">
              <a:xfrm>
                <a:off x="8089735" y="4829013"/>
                <a:ext cx="97024" cy="433575"/>
              </a:xfrm>
              <a:custGeom>
                <a:avLst/>
                <a:gdLst>
                  <a:gd name="T0" fmla="*/ 18 w 37"/>
                  <a:gd name="T1" fmla="*/ 0 h 164"/>
                  <a:gd name="T2" fmla="*/ 0 w 37"/>
                  <a:gd name="T3" fmla="*/ 19 h 164"/>
                  <a:gd name="T4" fmla="*/ 0 w 37"/>
                  <a:gd name="T5" fmla="*/ 164 h 164"/>
                  <a:gd name="T6" fmla="*/ 37 w 37"/>
                  <a:gd name="T7" fmla="*/ 164 h 164"/>
                  <a:gd name="T8" fmla="*/ 37 w 37"/>
                  <a:gd name="T9" fmla="*/ 19 h 164"/>
                  <a:gd name="T10" fmla="*/ 18 w 37"/>
                  <a:gd name="T11" fmla="*/ 0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4">
                    <a:moveTo>
                      <a:pt x="18" y="0"/>
                    </a:moveTo>
                    <a:cubicBezTo>
                      <a:pt x="8" y="0"/>
                      <a:pt x="0" y="9"/>
                      <a:pt x="0" y="19"/>
                    </a:cubicBezTo>
                    <a:cubicBezTo>
                      <a:pt x="0" y="164"/>
                      <a:pt x="0" y="164"/>
                      <a:pt x="0" y="164"/>
                    </a:cubicBezTo>
                    <a:cubicBezTo>
                      <a:pt x="37" y="164"/>
                      <a:pt x="37" y="164"/>
                      <a:pt x="37" y="164"/>
                    </a:cubicBezTo>
                    <a:cubicBezTo>
                      <a:pt x="37" y="19"/>
                      <a:pt x="37" y="19"/>
                      <a:pt x="37" y="19"/>
                    </a:cubicBezTo>
                    <a:cubicBezTo>
                      <a:pt x="37" y="9"/>
                      <a:pt x="29" y="0"/>
                      <a:pt x="18" y="0"/>
                    </a:cubicBez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284"/>
              <p:cNvSpPr>
                <a:spLocks noChangeArrowheads="1"/>
              </p:cNvSpPr>
              <p:nvPr/>
            </p:nvSpPr>
            <p:spPr bwMode="gray">
              <a:xfrm>
                <a:off x="7795632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285"/>
              <p:cNvSpPr>
                <a:spLocks noChangeArrowheads="1"/>
              </p:cNvSpPr>
              <p:nvPr/>
            </p:nvSpPr>
            <p:spPr bwMode="gray">
              <a:xfrm>
                <a:off x="7941168" y="5502118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286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287"/>
              <p:cNvSpPr>
                <a:spLocks noChangeArrowheads="1"/>
              </p:cNvSpPr>
              <p:nvPr/>
            </p:nvSpPr>
            <p:spPr bwMode="gray">
              <a:xfrm>
                <a:off x="8089735" y="5502118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Rectangle 288"/>
              <p:cNvSpPr>
                <a:spLocks noChangeArrowheads="1"/>
              </p:cNvSpPr>
              <p:nvPr/>
            </p:nvSpPr>
            <p:spPr bwMode="gray">
              <a:xfrm>
                <a:off x="7795632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Rectangle 289"/>
              <p:cNvSpPr>
                <a:spLocks noChangeArrowheads="1"/>
              </p:cNvSpPr>
              <p:nvPr/>
            </p:nvSpPr>
            <p:spPr bwMode="gray">
              <a:xfrm>
                <a:off x="7941168" y="5668879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Rectangle 290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Rectangle 291"/>
              <p:cNvSpPr>
                <a:spLocks noChangeArrowheads="1"/>
              </p:cNvSpPr>
              <p:nvPr/>
            </p:nvSpPr>
            <p:spPr bwMode="gray">
              <a:xfrm>
                <a:off x="8089735" y="5668879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Rectangle 292"/>
              <p:cNvSpPr>
                <a:spLocks noChangeArrowheads="1"/>
              </p:cNvSpPr>
              <p:nvPr/>
            </p:nvSpPr>
            <p:spPr bwMode="gray">
              <a:xfrm>
                <a:off x="7795632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Rectangle 293"/>
              <p:cNvSpPr>
                <a:spLocks noChangeArrowheads="1"/>
              </p:cNvSpPr>
              <p:nvPr/>
            </p:nvSpPr>
            <p:spPr bwMode="gray">
              <a:xfrm>
                <a:off x="7941168" y="5838671"/>
                <a:ext cx="100057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Rectangle 294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Rectangle 295"/>
              <p:cNvSpPr>
                <a:spLocks noChangeArrowheads="1"/>
              </p:cNvSpPr>
              <p:nvPr/>
            </p:nvSpPr>
            <p:spPr bwMode="gray">
              <a:xfrm>
                <a:off x="8089735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Rectangle 296"/>
              <p:cNvSpPr>
                <a:spLocks noChangeArrowheads="1"/>
              </p:cNvSpPr>
              <p:nvPr/>
            </p:nvSpPr>
            <p:spPr bwMode="gray">
              <a:xfrm>
                <a:off x="7795632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Rectangle 297"/>
              <p:cNvSpPr>
                <a:spLocks noChangeArrowheads="1"/>
              </p:cNvSpPr>
              <p:nvPr/>
            </p:nvSpPr>
            <p:spPr bwMode="gray">
              <a:xfrm>
                <a:off x="7941168" y="6008463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Rectangle 298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Rectangle 299"/>
              <p:cNvSpPr>
                <a:spLocks noChangeArrowheads="1"/>
              </p:cNvSpPr>
              <p:nvPr/>
            </p:nvSpPr>
            <p:spPr bwMode="gray">
              <a:xfrm>
                <a:off x="8089735" y="6008463"/>
                <a:ext cx="97024" cy="97024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Rectangle 300"/>
              <p:cNvSpPr>
                <a:spLocks noChangeArrowheads="1"/>
              </p:cNvSpPr>
              <p:nvPr/>
            </p:nvSpPr>
            <p:spPr bwMode="gray">
              <a:xfrm>
                <a:off x="7795632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Rectangle 301"/>
              <p:cNvSpPr>
                <a:spLocks noChangeArrowheads="1"/>
              </p:cNvSpPr>
              <p:nvPr/>
            </p:nvSpPr>
            <p:spPr bwMode="gray">
              <a:xfrm>
                <a:off x="7941168" y="6175222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Rectangle 302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Rectangle 303"/>
              <p:cNvSpPr>
                <a:spLocks noChangeArrowheads="1"/>
              </p:cNvSpPr>
              <p:nvPr/>
            </p:nvSpPr>
            <p:spPr bwMode="gray">
              <a:xfrm>
                <a:off x="8089735" y="6175222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Rectangle 304"/>
              <p:cNvSpPr>
                <a:spLocks noChangeArrowheads="1"/>
              </p:cNvSpPr>
              <p:nvPr/>
            </p:nvSpPr>
            <p:spPr bwMode="gray">
              <a:xfrm>
                <a:off x="7650096" y="5332326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Rectangle 305"/>
              <p:cNvSpPr>
                <a:spLocks noChangeArrowheads="1"/>
              </p:cNvSpPr>
              <p:nvPr/>
            </p:nvSpPr>
            <p:spPr bwMode="gray">
              <a:xfrm>
                <a:off x="7650096" y="5502118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Rectangle 306"/>
              <p:cNvSpPr>
                <a:spLocks noChangeArrowheads="1"/>
              </p:cNvSpPr>
              <p:nvPr/>
            </p:nvSpPr>
            <p:spPr bwMode="gray">
              <a:xfrm>
                <a:off x="7650096" y="5668879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Rectangle 307"/>
              <p:cNvSpPr>
                <a:spLocks noChangeArrowheads="1"/>
              </p:cNvSpPr>
              <p:nvPr/>
            </p:nvSpPr>
            <p:spPr bwMode="gray">
              <a:xfrm>
                <a:off x="7650096" y="5838671"/>
                <a:ext cx="97024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Rectangle 308"/>
              <p:cNvSpPr>
                <a:spLocks noChangeArrowheads="1"/>
              </p:cNvSpPr>
              <p:nvPr/>
            </p:nvSpPr>
            <p:spPr bwMode="gray">
              <a:xfrm>
                <a:off x="7650096" y="6008463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Rectangle 309"/>
              <p:cNvSpPr>
                <a:spLocks noChangeArrowheads="1"/>
              </p:cNvSpPr>
              <p:nvPr/>
            </p:nvSpPr>
            <p:spPr bwMode="gray">
              <a:xfrm>
                <a:off x="7650096" y="6175222"/>
                <a:ext cx="97024" cy="100055"/>
              </a:xfrm>
              <a:prstGeom prst="rect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Rectangle 310"/>
              <p:cNvSpPr>
                <a:spLocks noChangeArrowheads="1"/>
              </p:cNvSpPr>
              <p:nvPr/>
            </p:nvSpPr>
            <p:spPr bwMode="gray">
              <a:xfrm>
                <a:off x="7650096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Rectangle 311"/>
              <p:cNvSpPr>
                <a:spLocks noChangeArrowheads="1"/>
              </p:cNvSpPr>
              <p:nvPr/>
            </p:nvSpPr>
            <p:spPr bwMode="gray">
              <a:xfrm>
                <a:off x="8089735" y="6341983"/>
                <a:ext cx="97024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312"/>
              <p:cNvSpPr>
                <a:spLocks noChangeArrowheads="1"/>
              </p:cNvSpPr>
              <p:nvPr/>
            </p:nvSpPr>
            <p:spPr bwMode="gray">
              <a:xfrm>
                <a:off x="7795632" y="6341983"/>
                <a:ext cx="245593" cy="354743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13"/>
              <p:cNvSpPr>
                <a:spLocks/>
              </p:cNvSpPr>
              <p:nvPr/>
            </p:nvSpPr>
            <p:spPr bwMode="gray">
              <a:xfrm>
                <a:off x="7650096" y="4471237"/>
                <a:ext cx="642784" cy="230432"/>
              </a:xfrm>
              <a:custGeom>
                <a:avLst/>
                <a:gdLst>
                  <a:gd name="T0" fmla="*/ 46 w 212"/>
                  <a:gd name="T1" fmla="*/ 0 h 76"/>
                  <a:gd name="T2" fmla="*/ 212 w 212"/>
                  <a:gd name="T3" fmla="*/ 0 h 76"/>
                  <a:gd name="T4" fmla="*/ 212 w 212"/>
                  <a:gd name="T5" fmla="*/ 76 h 76"/>
                  <a:gd name="T6" fmla="*/ 0 w 212"/>
                  <a:gd name="T7" fmla="*/ 76 h 76"/>
                  <a:gd name="T8" fmla="*/ 46 w 212"/>
                  <a:gd name="T9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76">
                    <a:moveTo>
                      <a:pt x="46" y="0"/>
                    </a:moveTo>
                    <a:lnTo>
                      <a:pt x="212" y="0"/>
                    </a:lnTo>
                    <a:lnTo>
                      <a:pt x="212" y="76"/>
                    </a:lnTo>
                    <a:lnTo>
                      <a:pt x="0" y="76"/>
                    </a:lnTo>
                    <a:lnTo>
                      <a:pt x="46" y="0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14"/>
              <p:cNvSpPr>
                <a:spLocks noChangeArrowheads="1"/>
              </p:cNvSpPr>
              <p:nvPr/>
            </p:nvSpPr>
            <p:spPr bwMode="gray">
              <a:xfrm>
                <a:off x="9323761" y="6041814"/>
                <a:ext cx="397193" cy="72161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15"/>
              <p:cNvSpPr>
                <a:spLocks noChangeArrowheads="1"/>
              </p:cNvSpPr>
              <p:nvPr/>
            </p:nvSpPr>
            <p:spPr bwMode="gray">
              <a:xfrm>
                <a:off x="8632464" y="6041814"/>
                <a:ext cx="691296" cy="721617"/>
              </a:xfrm>
              <a:prstGeom prst="rect">
                <a:avLst/>
              </a:pr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16"/>
              <p:cNvSpPr>
                <a:spLocks noChangeArrowheads="1"/>
              </p:cNvSpPr>
              <p:nvPr/>
            </p:nvSpPr>
            <p:spPr bwMode="gray">
              <a:xfrm>
                <a:off x="9002369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17"/>
              <p:cNvSpPr>
                <a:spLocks noChangeArrowheads="1"/>
              </p:cNvSpPr>
              <p:nvPr/>
            </p:nvSpPr>
            <p:spPr bwMode="gray">
              <a:xfrm>
                <a:off x="8856832" y="6208575"/>
                <a:ext cx="100057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18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319"/>
              <p:cNvSpPr>
                <a:spLocks noChangeArrowheads="1"/>
              </p:cNvSpPr>
              <p:nvPr/>
            </p:nvSpPr>
            <p:spPr bwMode="gray">
              <a:xfrm>
                <a:off x="915093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20"/>
              <p:cNvSpPr>
                <a:spLocks/>
              </p:cNvSpPr>
              <p:nvPr/>
            </p:nvSpPr>
            <p:spPr bwMode="gray">
              <a:xfrm>
                <a:off x="8586983" y="6041814"/>
                <a:ext cx="770129" cy="87927"/>
              </a:xfrm>
              <a:custGeom>
                <a:avLst/>
                <a:gdLst>
                  <a:gd name="T0" fmla="*/ 0 w 290"/>
                  <a:gd name="T1" fmla="*/ 0 h 33"/>
                  <a:gd name="T2" fmla="*/ 0 w 290"/>
                  <a:gd name="T3" fmla="*/ 18 h 33"/>
                  <a:gd name="T4" fmla="*/ 15 w 290"/>
                  <a:gd name="T5" fmla="*/ 33 h 33"/>
                  <a:gd name="T6" fmla="*/ 280 w 290"/>
                  <a:gd name="T7" fmla="*/ 33 h 33"/>
                  <a:gd name="T8" fmla="*/ 290 w 290"/>
                  <a:gd name="T9" fmla="*/ 23 h 33"/>
                  <a:gd name="T10" fmla="*/ 290 w 290"/>
                  <a:gd name="T11" fmla="*/ 0 h 33"/>
                  <a:gd name="T12" fmla="*/ 0 w 290"/>
                  <a:gd name="T13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33">
                    <a:moveTo>
                      <a:pt x="0" y="0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26"/>
                      <a:pt x="7" y="33"/>
                      <a:pt x="15" y="33"/>
                    </a:cubicBezTo>
                    <a:cubicBezTo>
                      <a:pt x="280" y="33"/>
                      <a:pt x="280" y="33"/>
                      <a:pt x="280" y="33"/>
                    </a:cubicBezTo>
                    <a:cubicBezTo>
                      <a:pt x="285" y="33"/>
                      <a:pt x="290" y="28"/>
                      <a:pt x="290" y="23"/>
                    </a:cubicBezTo>
                    <a:cubicBezTo>
                      <a:pt x="290" y="0"/>
                      <a:pt x="290" y="0"/>
                      <a:pt x="2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21"/>
              <p:cNvSpPr>
                <a:spLocks/>
              </p:cNvSpPr>
              <p:nvPr/>
            </p:nvSpPr>
            <p:spPr bwMode="gray">
              <a:xfrm>
                <a:off x="9414721" y="6041814"/>
                <a:ext cx="351712" cy="87927"/>
              </a:xfrm>
              <a:custGeom>
                <a:avLst/>
                <a:gdLst>
                  <a:gd name="T0" fmla="*/ 0 w 133"/>
                  <a:gd name="T1" fmla="*/ 0 h 33"/>
                  <a:gd name="T2" fmla="*/ 0 w 133"/>
                  <a:gd name="T3" fmla="*/ 33 h 33"/>
                  <a:gd name="T4" fmla="*/ 117 w 133"/>
                  <a:gd name="T5" fmla="*/ 33 h 33"/>
                  <a:gd name="T6" fmla="*/ 133 w 133"/>
                  <a:gd name="T7" fmla="*/ 18 h 33"/>
                  <a:gd name="T8" fmla="*/ 133 w 133"/>
                  <a:gd name="T9" fmla="*/ 0 h 33"/>
                  <a:gd name="T10" fmla="*/ 0 w 133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33">
                    <a:moveTo>
                      <a:pt x="0" y="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117" y="33"/>
                      <a:pt x="117" y="33"/>
                      <a:pt x="117" y="33"/>
                    </a:cubicBezTo>
                    <a:cubicBezTo>
                      <a:pt x="126" y="33"/>
                      <a:pt x="133" y="26"/>
                      <a:pt x="133" y="18"/>
                    </a:cubicBezTo>
                    <a:cubicBezTo>
                      <a:pt x="133" y="0"/>
                      <a:pt x="133" y="0"/>
                      <a:pt x="13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322"/>
              <p:cNvSpPr>
                <a:spLocks noChangeArrowheads="1"/>
              </p:cNvSpPr>
              <p:nvPr/>
            </p:nvSpPr>
            <p:spPr bwMode="gray">
              <a:xfrm>
                <a:off x="8856832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323"/>
              <p:cNvSpPr>
                <a:spLocks noChangeArrowheads="1"/>
              </p:cNvSpPr>
              <p:nvPr/>
            </p:nvSpPr>
            <p:spPr bwMode="gray">
              <a:xfrm>
                <a:off x="9002369" y="6375335"/>
                <a:ext cx="100057" cy="100055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324"/>
              <p:cNvSpPr>
                <a:spLocks noChangeArrowheads="1"/>
              </p:cNvSpPr>
              <p:nvPr/>
            </p:nvSpPr>
            <p:spPr bwMode="gray">
              <a:xfrm>
                <a:off x="8711296" y="6208575"/>
                <a:ext cx="97024" cy="97024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325"/>
              <p:cNvSpPr>
                <a:spLocks noChangeArrowheads="1"/>
              </p:cNvSpPr>
              <p:nvPr/>
            </p:nvSpPr>
            <p:spPr bwMode="gray">
              <a:xfrm>
                <a:off x="8893217" y="6526935"/>
                <a:ext cx="172825" cy="236496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326"/>
              <p:cNvSpPr>
                <a:spLocks noChangeArrowheads="1"/>
              </p:cNvSpPr>
              <p:nvPr/>
            </p:nvSpPr>
            <p:spPr bwMode="gray">
              <a:xfrm>
                <a:off x="915093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327"/>
              <p:cNvSpPr>
                <a:spLocks noChangeArrowheads="1"/>
              </p:cNvSpPr>
              <p:nvPr/>
            </p:nvSpPr>
            <p:spPr bwMode="gray">
              <a:xfrm>
                <a:off x="8711296" y="6375335"/>
                <a:ext cx="97024" cy="269847"/>
              </a:xfrm>
              <a:prstGeom prst="rect">
                <a:avLst/>
              </a:pr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328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329"/>
              <p:cNvSpPr>
                <a:spLocks/>
              </p:cNvSpPr>
              <p:nvPr/>
            </p:nvSpPr>
            <p:spPr bwMode="gray">
              <a:xfrm>
                <a:off x="8586983" y="5865958"/>
                <a:ext cx="794385" cy="175856"/>
              </a:xfrm>
              <a:custGeom>
                <a:avLst/>
                <a:gdLst>
                  <a:gd name="T0" fmla="*/ 0 w 262"/>
                  <a:gd name="T1" fmla="*/ 58 h 58"/>
                  <a:gd name="T2" fmla="*/ 60 w 262"/>
                  <a:gd name="T3" fmla="*/ 0 h 58"/>
                  <a:gd name="T4" fmla="*/ 262 w 262"/>
                  <a:gd name="T5" fmla="*/ 0 h 58"/>
                  <a:gd name="T6" fmla="*/ 262 w 262"/>
                  <a:gd name="T7" fmla="*/ 58 h 58"/>
                  <a:gd name="T8" fmla="*/ 0 w 262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58">
                    <a:moveTo>
                      <a:pt x="0" y="58"/>
                    </a:moveTo>
                    <a:lnTo>
                      <a:pt x="60" y="0"/>
                    </a:lnTo>
                    <a:lnTo>
                      <a:pt x="262" y="0"/>
                    </a:lnTo>
                    <a:lnTo>
                      <a:pt x="262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63B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330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0 w 127"/>
                  <a:gd name="T1" fmla="*/ 58 h 58"/>
                  <a:gd name="T2" fmla="*/ 0 w 127"/>
                  <a:gd name="T3" fmla="*/ 0 h 58"/>
                  <a:gd name="T4" fmla="*/ 67 w 127"/>
                  <a:gd name="T5" fmla="*/ 0 h 58"/>
                  <a:gd name="T6" fmla="*/ 127 w 127"/>
                  <a:gd name="T7" fmla="*/ 58 h 58"/>
                  <a:gd name="T8" fmla="*/ 0 w 127"/>
                  <a:gd name="T9" fmla="*/ 5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0" y="58"/>
                    </a:moveTo>
                    <a:lnTo>
                      <a:pt x="0" y="0"/>
                    </a:lnTo>
                    <a:lnTo>
                      <a:pt x="67" y="0"/>
                    </a:lnTo>
                    <a:lnTo>
                      <a:pt x="127" y="58"/>
                    </a:lnTo>
                    <a:lnTo>
                      <a:pt x="0" y="58"/>
                    </a:lnTo>
                    <a:close/>
                  </a:path>
                </a:pathLst>
              </a:custGeom>
              <a:solidFill>
                <a:srgbClr val="00188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331"/>
              <p:cNvSpPr>
                <a:spLocks/>
              </p:cNvSpPr>
              <p:nvPr/>
            </p:nvSpPr>
            <p:spPr bwMode="gray">
              <a:xfrm>
                <a:off x="9381368" y="5865958"/>
                <a:ext cx="385065" cy="175856"/>
              </a:xfrm>
              <a:custGeom>
                <a:avLst/>
                <a:gdLst>
                  <a:gd name="T0" fmla="*/ 67 w 127"/>
                  <a:gd name="T1" fmla="*/ 0 h 58"/>
                  <a:gd name="T2" fmla="*/ 0 w 127"/>
                  <a:gd name="T3" fmla="*/ 0 h 58"/>
                  <a:gd name="T4" fmla="*/ 0 w 127"/>
                  <a:gd name="T5" fmla="*/ 58 h 58"/>
                  <a:gd name="T6" fmla="*/ 127 w 127"/>
                  <a:gd name="T7" fmla="*/ 58 h 58"/>
                  <a:gd name="T8" fmla="*/ 67 w 127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58">
                    <a:moveTo>
                      <a:pt x="67" y="0"/>
                    </a:moveTo>
                    <a:lnTo>
                      <a:pt x="0" y="0"/>
                    </a:lnTo>
                    <a:lnTo>
                      <a:pt x="0" y="58"/>
                    </a:lnTo>
                    <a:lnTo>
                      <a:pt x="127" y="58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332"/>
              <p:cNvSpPr>
                <a:spLocks noChangeArrowheads="1"/>
              </p:cNvSpPr>
              <p:nvPr/>
            </p:nvSpPr>
            <p:spPr bwMode="gray">
              <a:xfrm>
                <a:off x="8365648" y="5365679"/>
                <a:ext cx="209209" cy="436608"/>
              </a:xfrm>
              <a:prstGeom prst="rect">
                <a:avLst/>
              </a:pr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333"/>
              <p:cNvSpPr>
                <a:spLocks noChangeArrowheads="1"/>
              </p:cNvSpPr>
              <p:nvPr/>
            </p:nvSpPr>
            <p:spPr bwMode="gray">
              <a:xfrm>
                <a:off x="10703321" y="3895156"/>
                <a:ext cx="3033" cy="30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334"/>
              <p:cNvSpPr>
                <a:spLocks/>
              </p:cNvSpPr>
              <p:nvPr/>
            </p:nvSpPr>
            <p:spPr bwMode="gray">
              <a:xfrm>
                <a:off x="8911409" y="4216549"/>
                <a:ext cx="1570577" cy="1394721"/>
              </a:xfrm>
              <a:custGeom>
                <a:avLst/>
                <a:gdLst>
                  <a:gd name="T0" fmla="*/ 162 w 590"/>
                  <a:gd name="T1" fmla="*/ 526 h 526"/>
                  <a:gd name="T2" fmla="*/ 0 w 590"/>
                  <a:gd name="T3" fmla="*/ 526 h 526"/>
                  <a:gd name="T4" fmla="*/ 0 w 590"/>
                  <a:gd name="T5" fmla="*/ 514 h 526"/>
                  <a:gd name="T6" fmla="*/ 162 w 590"/>
                  <a:gd name="T7" fmla="*/ 514 h 526"/>
                  <a:gd name="T8" fmla="*/ 241 w 590"/>
                  <a:gd name="T9" fmla="*/ 434 h 526"/>
                  <a:gd name="T10" fmla="*/ 241 w 590"/>
                  <a:gd name="T11" fmla="*/ 283 h 526"/>
                  <a:gd name="T12" fmla="*/ 333 w 590"/>
                  <a:gd name="T13" fmla="*/ 192 h 526"/>
                  <a:gd name="T14" fmla="*/ 499 w 590"/>
                  <a:gd name="T15" fmla="*/ 192 h 526"/>
                  <a:gd name="T16" fmla="*/ 578 w 590"/>
                  <a:gd name="T17" fmla="*/ 112 h 526"/>
                  <a:gd name="T18" fmla="*/ 578 w 590"/>
                  <a:gd name="T19" fmla="*/ 0 h 526"/>
                  <a:gd name="T20" fmla="*/ 590 w 590"/>
                  <a:gd name="T21" fmla="*/ 0 h 526"/>
                  <a:gd name="T22" fmla="*/ 590 w 590"/>
                  <a:gd name="T23" fmla="*/ 112 h 526"/>
                  <a:gd name="T24" fmla="*/ 499 w 590"/>
                  <a:gd name="T25" fmla="*/ 204 h 526"/>
                  <a:gd name="T26" fmla="*/ 333 w 590"/>
                  <a:gd name="T27" fmla="*/ 204 h 526"/>
                  <a:gd name="T28" fmla="*/ 253 w 590"/>
                  <a:gd name="T29" fmla="*/ 283 h 526"/>
                  <a:gd name="T30" fmla="*/ 253 w 590"/>
                  <a:gd name="T31" fmla="*/ 434 h 526"/>
                  <a:gd name="T32" fmla="*/ 162 w 590"/>
                  <a:gd name="T33" fmla="*/ 526 h 5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90" h="526">
                    <a:moveTo>
                      <a:pt x="162" y="526"/>
                    </a:moveTo>
                    <a:cubicBezTo>
                      <a:pt x="0" y="526"/>
                      <a:pt x="0" y="526"/>
                      <a:pt x="0" y="526"/>
                    </a:cubicBezTo>
                    <a:cubicBezTo>
                      <a:pt x="0" y="514"/>
                      <a:pt x="0" y="514"/>
                      <a:pt x="0" y="514"/>
                    </a:cubicBezTo>
                    <a:cubicBezTo>
                      <a:pt x="162" y="514"/>
                      <a:pt x="162" y="514"/>
                      <a:pt x="162" y="514"/>
                    </a:cubicBezTo>
                    <a:cubicBezTo>
                      <a:pt x="206" y="514"/>
                      <a:pt x="241" y="478"/>
                      <a:pt x="241" y="434"/>
                    </a:cubicBezTo>
                    <a:cubicBezTo>
                      <a:pt x="241" y="283"/>
                      <a:pt x="241" y="283"/>
                      <a:pt x="241" y="283"/>
                    </a:cubicBezTo>
                    <a:cubicBezTo>
                      <a:pt x="241" y="233"/>
                      <a:pt x="282" y="192"/>
                      <a:pt x="333" y="192"/>
                    </a:cubicBezTo>
                    <a:cubicBezTo>
                      <a:pt x="499" y="192"/>
                      <a:pt x="499" y="192"/>
                      <a:pt x="499" y="192"/>
                    </a:cubicBezTo>
                    <a:cubicBezTo>
                      <a:pt x="542" y="192"/>
                      <a:pt x="578" y="156"/>
                      <a:pt x="578" y="112"/>
                    </a:cubicBezTo>
                    <a:cubicBezTo>
                      <a:pt x="578" y="0"/>
                      <a:pt x="578" y="0"/>
                      <a:pt x="578" y="0"/>
                    </a:cubicBezTo>
                    <a:cubicBezTo>
                      <a:pt x="590" y="0"/>
                      <a:pt x="590" y="0"/>
                      <a:pt x="590" y="0"/>
                    </a:cubicBezTo>
                    <a:cubicBezTo>
                      <a:pt x="590" y="112"/>
                      <a:pt x="590" y="112"/>
                      <a:pt x="590" y="112"/>
                    </a:cubicBezTo>
                    <a:cubicBezTo>
                      <a:pt x="590" y="163"/>
                      <a:pt x="549" y="204"/>
                      <a:pt x="499" y="204"/>
                    </a:cubicBezTo>
                    <a:cubicBezTo>
                      <a:pt x="333" y="204"/>
                      <a:pt x="333" y="204"/>
                      <a:pt x="333" y="204"/>
                    </a:cubicBezTo>
                    <a:cubicBezTo>
                      <a:pt x="289" y="204"/>
                      <a:pt x="253" y="239"/>
                      <a:pt x="253" y="283"/>
                    </a:cubicBezTo>
                    <a:cubicBezTo>
                      <a:pt x="253" y="434"/>
                      <a:pt x="253" y="434"/>
                      <a:pt x="253" y="434"/>
                    </a:cubicBezTo>
                    <a:cubicBezTo>
                      <a:pt x="253" y="485"/>
                      <a:pt x="212" y="526"/>
                      <a:pt x="162" y="5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335"/>
              <p:cNvSpPr>
                <a:spLocks/>
              </p:cNvSpPr>
              <p:nvPr/>
            </p:nvSpPr>
            <p:spPr bwMode="gray">
              <a:xfrm>
                <a:off x="9839201" y="3534349"/>
                <a:ext cx="1252218" cy="700392"/>
              </a:xfrm>
              <a:custGeom>
                <a:avLst/>
                <a:gdLst>
                  <a:gd name="T0" fmla="*/ 194 w 470"/>
                  <a:gd name="T1" fmla="*/ 52 h 265"/>
                  <a:gd name="T2" fmla="*/ 283 w 470"/>
                  <a:gd name="T3" fmla="*/ 0 h 265"/>
                  <a:gd name="T4" fmla="*/ 386 w 470"/>
                  <a:gd name="T5" fmla="*/ 101 h 265"/>
                  <a:gd name="T6" fmla="*/ 387 w 470"/>
                  <a:gd name="T7" fmla="*/ 101 h 265"/>
                  <a:gd name="T8" fmla="*/ 470 w 470"/>
                  <a:gd name="T9" fmla="*/ 183 h 265"/>
                  <a:gd name="T10" fmla="*/ 387 w 470"/>
                  <a:gd name="T11" fmla="*/ 265 h 265"/>
                  <a:gd name="T12" fmla="*/ 66 w 470"/>
                  <a:gd name="T13" fmla="*/ 265 h 265"/>
                  <a:gd name="T14" fmla="*/ 0 w 470"/>
                  <a:gd name="T15" fmla="*/ 200 h 265"/>
                  <a:gd name="T16" fmla="*/ 64 w 470"/>
                  <a:gd name="T17" fmla="*/ 134 h 265"/>
                  <a:gd name="T18" fmla="*/ 63 w 470"/>
                  <a:gd name="T19" fmla="*/ 118 h 265"/>
                  <a:gd name="T20" fmla="*/ 145 w 470"/>
                  <a:gd name="T21" fmla="*/ 35 h 265"/>
                  <a:gd name="T22" fmla="*/ 194 w 470"/>
                  <a:gd name="T23" fmla="*/ 5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265">
                    <a:moveTo>
                      <a:pt x="194" y="52"/>
                    </a:moveTo>
                    <a:cubicBezTo>
                      <a:pt x="212" y="21"/>
                      <a:pt x="245" y="0"/>
                      <a:pt x="283" y="0"/>
                    </a:cubicBezTo>
                    <a:cubicBezTo>
                      <a:pt x="340" y="0"/>
                      <a:pt x="385" y="45"/>
                      <a:pt x="386" y="101"/>
                    </a:cubicBezTo>
                    <a:cubicBezTo>
                      <a:pt x="387" y="101"/>
                      <a:pt x="387" y="101"/>
                      <a:pt x="387" y="101"/>
                    </a:cubicBezTo>
                    <a:cubicBezTo>
                      <a:pt x="433" y="101"/>
                      <a:pt x="470" y="138"/>
                      <a:pt x="470" y="183"/>
                    </a:cubicBezTo>
                    <a:cubicBezTo>
                      <a:pt x="470" y="229"/>
                      <a:pt x="433" y="265"/>
                      <a:pt x="387" y="265"/>
                    </a:cubicBezTo>
                    <a:cubicBezTo>
                      <a:pt x="66" y="265"/>
                      <a:pt x="66" y="265"/>
                      <a:pt x="66" y="265"/>
                    </a:cubicBezTo>
                    <a:cubicBezTo>
                      <a:pt x="30" y="265"/>
                      <a:pt x="0" y="236"/>
                      <a:pt x="0" y="200"/>
                    </a:cubicBezTo>
                    <a:cubicBezTo>
                      <a:pt x="0" y="164"/>
                      <a:pt x="29" y="135"/>
                      <a:pt x="64" y="134"/>
                    </a:cubicBezTo>
                    <a:cubicBezTo>
                      <a:pt x="63" y="129"/>
                      <a:pt x="63" y="123"/>
                      <a:pt x="63" y="118"/>
                    </a:cubicBezTo>
                    <a:cubicBezTo>
                      <a:pt x="63" y="72"/>
                      <a:pt x="99" y="35"/>
                      <a:pt x="145" y="35"/>
                    </a:cubicBezTo>
                    <a:cubicBezTo>
                      <a:pt x="163" y="35"/>
                      <a:pt x="180" y="41"/>
                      <a:pt x="194" y="5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336"/>
              <p:cNvSpPr>
                <a:spLocks/>
              </p:cNvSpPr>
              <p:nvPr/>
            </p:nvSpPr>
            <p:spPr bwMode="gray">
              <a:xfrm>
                <a:off x="9889917" y="3826327"/>
                <a:ext cx="1209770" cy="415383"/>
              </a:xfrm>
              <a:custGeom>
                <a:avLst/>
                <a:gdLst>
                  <a:gd name="T0" fmla="*/ 405 w 454"/>
                  <a:gd name="T1" fmla="*/ 0 h 157"/>
                  <a:gd name="T2" fmla="*/ 428 w 454"/>
                  <a:gd name="T3" fmla="*/ 57 h 157"/>
                  <a:gd name="T4" fmla="*/ 346 w 454"/>
                  <a:gd name="T5" fmla="*/ 139 h 157"/>
                  <a:gd name="T6" fmla="*/ 24 w 454"/>
                  <a:gd name="T7" fmla="*/ 139 h 157"/>
                  <a:gd name="T8" fmla="*/ 0 w 454"/>
                  <a:gd name="T9" fmla="*/ 135 h 157"/>
                  <a:gd name="T10" fmla="*/ 50 w 454"/>
                  <a:gd name="T11" fmla="*/ 157 h 157"/>
                  <a:gd name="T12" fmla="*/ 371 w 454"/>
                  <a:gd name="T13" fmla="*/ 157 h 157"/>
                  <a:gd name="T14" fmla="*/ 454 w 454"/>
                  <a:gd name="T15" fmla="*/ 75 h 157"/>
                  <a:gd name="T16" fmla="*/ 405 w 454"/>
                  <a:gd name="T1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54" h="157">
                    <a:moveTo>
                      <a:pt x="405" y="0"/>
                    </a:moveTo>
                    <a:cubicBezTo>
                      <a:pt x="420" y="15"/>
                      <a:pt x="428" y="35"/>
                      <a:pt x="428" y="57"/>
                    </a:cubicBezTo>
                    <a:cubicBezTo>
                      <a:pt x="428" y="102"/>
                      <a:pt x="391" y="139"/>
                      <a:pt x="346" y="139"/>
                    </a:cubicBezTo>
                    <a:cubicBezTo>
                      <a:pt x="24" y="139"/>
                      <a:pt x="24" y="139"/>
                      <a:pt x="24" y="139"/>
                    </a:cubicBezTo>
                    <a:cubicBezTo>
                      <a:pt x="16" y="139"/>
                      <a:pt x="8" y="138"/>
                      <a:pt x="0" y="135"/>
                    </a:cubicBezTo>
                    <a:cubicBezTo>
                      <a:pt x="12" y="149"/>
                      <a:pt x="30" y="157"/>
                      <a:pt x="50" y="157"/>
                    </a:cubicBezTo>
                    <a:cubicBezTo>
                      <a:pt x="371" y="157"/>
                      <a:pt x="371" y="157"/>
                      <a:pt x="371" y="157"/>
                    </a:cubicBezTo>
                    <a:cubicBezTo>
                      <a:pt x="417" y="157"/>
                      <a:pt x="454" y="121"/>
                      <a:pt x="454" y="75"/>
                    </a:cubicBezTo>
                    <a:cubicBezTo>
                      <a:pt x="454" y="42"/>
                      <a:pt x="434" y="13"/>
                      <a:pt x="405" y="0"/>
                    </a:cubicBezTo>
                    <a:close/>
                  </a:path>
                </a:pathLst>
              </a:cu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337"/>
              <p:cNvSpPr>
                <a:spLocks/>
              </p:cNvSpPr>
              <p:nvPr/>
            </p:nvSpPr>
            <p:spPr bwMode="gray">
              <a:xfrm>
                <a:off x="8468736" y="5526374"/>
                <a:ext cx="81865" cy="133408"/>
              </a:xfrm>
              <a:custGeom>
                <a:avLst/>
                <a:gdLst>
                  <a:gd name="T0" fmla="*/ 22 w 31"/>
                  <a:gd name="T1" fmla="*/ 0 h 51"/>
                  <a:gd name="T2" fmla="*/ 0 w 31"/>
                  <a:gd name="T3" fmla="*/ 0 h 51"/>
                  <a:gd name="T4" fmla="*/ 0 w 31"/>
                  <a:gd name="T5" fmla="*/ 51 h 51"/>
                  <a:gd name="T6" fmla="*/ 22 w 31"/>
                  <a:gd name="T7" fmla="*/ 51 h 51"/>
                  <a:gd name="T8" fmla="*/ 31 w 31"/>
                  <a:gd name="T9" fmla="*/ 43 h 51"/>
                  <a:gd name="T10" fmla="*/ 31 w 31"/>
                  <a:gd name="T11" fmla="*/ 9 h 51"/>
                  <a:gd name="T12" fmla="*/ 22 w 31"/>
                  <a:gd name="T1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51">
                    <a:moveTo>
                      <a:pt x="2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7" y="51"/>
                      <a:pt x="31" y="48"/>
                      <a:pt x="31" y="43"/>
                    </a:cubicBezTo>
                    <a:cubicBezTo>
                      <a:pt x="31" y="9"/>
                      <a:pt x="31" y="9"/>
                      <a:pt x="31" y="9"/>
                    </a:cubicBezTo>
                    <a:cubicBezTo>
                      <a:pt x="31" y="4"/>
                      <a:pt x="27" y="0"/>
                      <a:pt x="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338"/>
              <p:cNvSpPr>
                <a:spLocks/>
              </p:cNvSpPr>
              <p:nvPr/>
            </p:nvSpPr>
            <p:spPr bwMode="gray">
              <a:xfrm>
                <a:off x="8911409" y="5550630"/>
                <a:ext cx="69737" cy="81863"/>
              </a:xfrm>
              <a:custGeom>
                <a:avLst/>
                <a:gdLst>
                  <a:gd name="T0" fmla="*/ 11 w 26"/>
                  <a:gd name="T1" fmla="*/ 31 h 31"/>
                  <a:gd name="T2" fmla="*/ 26 w 26"/>
                  <a:gd name="T3" fmla="*/ 16 h 31"/>
                  <a:gd name="T4" fmla="*/ 11 w 26"/>
                  <a:gd name="T5" fmla="*/ 0 h 31"/>
                  <a:gd name="T6" fmla="*/ 0 w 26"/>
                  <a:gd name="T7" fmla="*/ 0 h 31"/>
                  <a:gd name="T8" fmla="*/ 0 w 26"/>
                  <a:gd name="T9" fmla="*/ 31 h 31"/>
                  <a:gd name="T10" fmla="*/ 11 w 26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1">
                    <a:moveTo>
                      <a:pt x="11" y="31"/>
                    </a:moveTo>
                    <a:cubicBezTo>
                      <a:pt x="19" y="31"/>
                      <a:pt x="26" y="24"/>
                      <a:pt x="26" y="16"/>
                    </a:cubicBezTo>
                    <a:cubicBezTo>
                      <a:pt x="26" y="7"/>
                      <a:pt x="19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lnTo>
                      <a:pt x="11" y="31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339"/>
              <p:cNvSpPr>
                <a:spLocks/>
              </p:cNvSpPr>
              <p:nvPr/>
            </p:nvSpPr>
            <p:spPr bwMode="gray">
              <a:xfrm>
                <a:off x="8502087" y="5489990"/>
                <a:ext cx="412352" cy="203143"/>
              </a:xfrm>
              <a:custGeom>
                <a:avLst/>
                <a:gdLst>
                  <a:gd name="T0" fmla="*/ 154 w 154"/>
                  <a:gd name="T1" fmla="*/ 23 h 77"/>
                  <a:gd name="T2" fmla="*/ 121 w 154"/>
                  <a:gd name="T3" fmla="*/ 4 h 77"/>
                  <a:gd name="T4" fmla="*/ 105 w 154"/>
                  <a:gd name="T5" fmla="*/ 0 h 77"/>
                  <a:gd name="T6" fmla="*/ 8 w 154"/>
                  <a:gd name="T7" fmla="*/ 0 h 77"/>
                  <a:gd name="T8" fmla="*/ 0 w 154"/>
                  <a:gd name="T9" fmla="*/ 9 h 77"/>
                  <a:gd name="T10" fmla="*/ 0 w 154"/>
                  <a:gd name="T11" fmla="*/ 68 h 77"/>
                  <a:gd name="T12" fmla="*/ 8 w 154"/>
                  <a:gd name="T13" fmla="*/ 77 h 77"/>
                  <a:gd name="T14" fmla="*/ 105 w 154"/>
                  <a:gd name="T15" fmla="*/ 77 h 77"/>
                  <a:gd name="T16" fmla="*/ 121 w 154"/>
                  <a:gd name="T17" fmla="*/ 73 h 77"/>
                  <a:gd name="T18" fmla="*/ 154 w 154"/>
                  <a:gd name="T19" fmla="*/ 54 h 77"/>
                  <a:gd name="T20" fmla="*/ 154 w 154"/>
                  <a:gd name="T21" fmla="*/ 2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4" h="77">
                    <a:moveTo>
                      <a:pt x="154" y="23"/>
                    </a:moveTo>
                    <a:cubicBezTo>
                      <a:pt x="121" y="4"/>
                      <a:pt x="121" y="4"/>
                      <a:pt x="121" y="4"/>
                    </a:cubicBezTo>
                    <a:cubicBezTo>
                      <a:pt x="117" y="2"/>
                      <a:pt x="110" y="0"/>
                      <a:pt x="10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73"/>
                      <a:pt x="4" y="77"/>
                      <a:pt x="8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0" y="77"/>
                      <a:pt x="117" y="75"/>
                      <a:pt x="121" y="73"/>
                    </a:cubicBezTo>
                    <a:cubicBezTo>
                      <a:pt x="154" y="54"/>
                      <a:pt x="154" y="54"/>
                      <a:pt x="154" y="54"/>
                    </a:cubicBezTo>
                    <a:lnTo>
                      <a:pt x="154" y="23"/>
                    </a:lnTo>
                    <a:close/>
                  </a:path>
                </a:pathLst>
              </a:cu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340"/>
              <p:cNvSpPr>
                <a:spLocks/>
              </p:cNvSpPr>
              <p:nvPr/>
            </p:nvSpPr>
            <p:spPr bwMode="gray">
              <a:xfrm>
                <a:off x="8502087" y="5493023"/>
                <a:ext cx="412352" cy="200112"/>
              </a:xfrm>
              <a:custGeom>
                <a:avLst/>
                <a:gdLst>
                  <a:gd name="T0" fmla="*/ 5 w 154"/>
                  <a:gd name="T1" fmla="*/ 0 h 76"/>
                  <a:gd name="T2" fmla="*/ 5 w 154"/>
                  <a:gd name="T3" fmla="*/ 59 h 76"/>
                  <a:gd name="T4" fmla="*/ 13 w 154"/>
                  <a:gd name="T5" fmla="*/ 67 h 76"/>
                  <a:gd name="T6" fmla="*/ 110 w 154"/>
                  <a:gd name="T7" fmla="*/ 67 h 76"/>
                  <a:gd name="T8" fmla="*/ 126 w 154"/>
                  <a:gd name="T9" fmla="*/ 64 h 76"/>
                  <a:gd name="T10" fmla="*/ 154 w 154"/>
                  <a:gd name="T11" fmla="*/ 47 h 76"/>
                  <a:gd name="T12" fmla="*/ 154 w 154"/>
                  <a:gd name="T13" fmla="*/ 53 h 76"/>
                  <a:gd name="T14" fmla="*/ 121 w 154"/>
                  <a:gd name="T15" fmla="*/ 72 h 76"/>
                  <a:gd name="T16" fmla="*/ 105 w 154"/>
                  <a:gd name="T17" fmla="*/ 76 h 76"/>
                  <a:gd name="T18" fmla="*/ 8 w 154"/>
                  <a:gd name="T19" fmla="*/ 76 h 76"/>
                  <a:gd name="T20" fmla="*/ 0 w 154"/>
                  <a:gd name="T21" fmla="*/ 67 h 76"/>
                  <a:gd name="T22" fmla="*/ 0 w 154"/>
                  <a:gd name="T23" fmla="*/ 8 h 76"/>
                  <a:gd name="T24" fmla="*/ 5 w 154"/>
                  <a:gd name="T25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76">
                    <a:moveTo>
                      <a:pt x="5" y="0"/>
                    </a:moveTo>
                    <a:cubicBezTo>
                      <a:pt x="5" y="59"/>
                      <a:pt x="5" y="59"/>
                      <a:pt x="5" y="59"/>
                    </a:cubicBezTo>
                    <a:cubicBezTo>
                      <a:pt x="5" y="64"/>
                      <a:pt x="9" y="67"/>
                      <a:pt x="13" y="67"/>
                    </a:cubicBezTo>
                    <a:cubicBezTo>
                      <a:pt x="110" y="67"/>
                      <a:pt x="110" y="67"/>
                      <a:pt x="110" y="67"/>
                    </a:cubicBezTo>
                    <a:cubicBezTo>
                      <a:pt x="115" y="67"/>
                      <a:pt x="122" y="66"/>
                      <a:pt x="126" y="64"/>
                    </a:cubicBez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53"/>
                      <a:pt x="154" y="53"/>
                      <a:pt x="154" y="53"/>
                    </a:cubicBezTo>
                    <a:cubicBezTo>
                      <a:pt x="121" y="72"/>
                      <a:pt x="121" y="72"/>
                      <a:pt x="121" y="72"/>
                    </a:cubicBezTo>
                    <a:cubicBezTo>
                      <a:pt x="117" y="74"/>
                      <a:pt x="110" y="76"/>
                      <a:pt x="105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4" y="76"/>
                      <a:pt x="0" y="72"/>
                      <a:pt x="0" y="6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5"/>
                      <a:pt x="2" y="2"/>
                      <a:pt x="5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Rectangle 341"/>
              <p:cNvSpPr>
                <a:spLocks noChangeArrowheads="1"/>
              </p:cNvSpPr>
              <p:nvPr/>
            </p:nvSpPr>
            <p:spPr bwMode="gray">
              <a:xfrm>
                <a:off x="8468736" y="5626431"/>
                <a:ext cx="33353" cy="33351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342"/>
              <p:cNvSpPr>
                <a:spLocks/>
              </p:cNvSpPr>
              <p:nvPr/>
            </p:nvSpPr>
            <p:spPr bwMode="gray">
              <a:xfrm>
                <a:off x="8911409" y="5587014"/>
                <a:ext cx="69737" cy="45479"/>
              </a:xfrm>
              <a:custGeom>
                <a:avLst/>
                <a:gdLst>
                  <a:gd name="T0" fmla="*/ 26 w 26"/>
                  <a:gd name="T1" fmla="*/ 0 h 18"/>
                  <a:gd name="T2" fmla="*/ 26 w 26"/>
                  <a:gd name="T3" fmla="*/ 3 h 18"/>
                  <a:gd name="T4" fmla="*/ 11 w 26"/>
                  <a:gd name="T5" fmla="*/ 18 h 18"/>
                  <a:gd name="T6" fmla="*/ 0 w 26"/>
                  <a:gd name="T7" fmla="*/ 18 h 18"/>
                  <a:gd name="T8" fmla="*/ 0 w 26"/>
                  <a:gd name="T9" fmla="*/ 13 h 18"/>
                  <a:gd name="T10" fmla="*/ 11 w 26"/>
                  <a:gd name="T11" fmla="*/ 13 h 18"/>
                  <a:gd name="T12" fmla="*/ 26 w 26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8">
                    <a:moveTo>
                      <a:pt x="26" y="0"/>
                    </a:moveTo>
                    <a:cubicBezTo>
                      <a:pt x="26" y="1"/>
                      <a:pt x="26" y="2"/>
                      <a:pt x="26" y="3"/>
                    </a:cubicBezTo>
                    <a:cubicBezTo>
                      <a:pt x="26" y="11"/>
                      <a:pt x="19" y="18"/>
                      <a:pt x="11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9" y="13"/>
                      <a:pt x="25" y="7"/>
                      <a:pt x="26" y="0"/>
                    </a:cubicBezTo>
                    <a:close/>
                  </a:path>
                </a:pathLst>
              </a:custGeom>
              <a:solidFill>
                <a:srgbClr val="DB7A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343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344"/>
              <p:cNvSpPr>
                <a:spLocks/>
              </p:cNvSpPr>
              <p:nvPr/>
            </p:nvSpPr>
            <p:spPr bwMode="gray">
              <a:xfrm>
                <a:off x="7022470" y="6469328"/>
                <a:ext cx="66704" cy="148567"/>
              </a:xfrm>
              <a:custGeom>
                <a:avLst/>
                <a:gdLst>
                  <a:gd name="T0" fmla="*/ 22 w 22"/>
                  <a:gd name="T1" fmla="*/ 0 h 49"/>
                  <a:gd name="T2" fmla="*/ 19 w 22"/>
                  <a:gd name="T3" fmla="*/ 0 h 49"/>
                  <a:gd name="T4" fmla="*/ 0 w 22"/>
                  <a:gd name="T5" fmla="*/ 34 h 49"/>
                  <a:gd name="T6" fmla="*/ 0 w 22"/>
                  <a:gd name="T7" fmla="*/ 49 h 49"/>
                  <a:gd name="T8" fmla="*/ 22 w 22"/>
                  <a:gd name="T9" fmla="*/ 49 h 49"/>
                  <a:gd name="T10" fmla="*/ 22 w 22"/>
                  <a:gd name="T11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9">
                    <a:moveTo>
                      <a:pt x="22" y="0"/>
                    </a:moveTo>
                    <a:lnTo>
                      <a:pt x="19" y="0"/>
                    </a:lnTo>
                    <a:lnTo>
                      <a:pt x="0" y="34"/>
                    </a:lnTo>
                    <a:lnTo>
                      <a:pt x="0" y="49"/>
                    </a:lnTo>
                    <a:lnTo>
                      <a:pt x="22" y="49"/>
                    </a:lnTo>
                    <a:lnTo>
                      <a:pt x="2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345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rgbClr val="398AC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46"/>
              <p:cNvSpPr>
                <a:spLocks/>
              </p:cNvSpPr>
              <p:nvPr/>
            </p:nvSpPr>
            <p:spPr bwMode="gray">
              <a:xfrm>
                <a:off x="6588895" y="6572416"/>
                <a:ext cx="433577" cy="45479"/>
              </a:xfrm>
              <a:custGeom>
                <a:avLst/>
                <a:gdLst>
                  <a:gd name="T0" fmla="*/ 143 w 143"/>
                  <a:gd name="T1" fmla="*/ 0 h 15"/>
                  <a:gd name="T2" fmla="*/ 143 w 143"/>
                  <a:gd name="T3" fmla="*/ 0 h 15"/>
                  <a:gd name="T4" fmla="*/ 126 w 143"/>
                  <a:gd name="T5" fmla="*/ 0 h 15"/>
                  <a:gd name="T6" fmla="*/ 101 w 143"/>
                  <a:gd name="T7" fmla="*/ 0 h 15"/>
                  <a:gd name="T8" fmla="*/ 84 w 143"/>
                  <a:gd name="T9" fmla="*/ 0 h 15"/>
                  <a:gd name="T10" fmla="*/ 59 w 143"/>
                  <a:gd name="T11" fmla="*/ 0 h 15"/>
                  <a:gd name="T12" fmla="*/ 43 w 143"/>
                  <a:gd name="T13" fmla="*/ 0 h 15"/>
                  <a:gd name="T14" fmla="*/ 18 w 143"/>
                  <a:gd name="T15" fmla="*/ 0 h 15"/>
                  <a:gd name="T16" fmla="*/ 0 w 143"/>
                  <a:gd name="T17" fmla="*/ 0 h 15"/>
                  <a:gd name="T18" fmla="*/ 18 w 143"/>
                  <a:gd name="T19" fmla="*/ 0 h 15"/>
                  <a:gd name="T20" fmla="*/ 18 w 143"/>
                  <a:gd name="T21" fmla="*/ 15 h 15"/>
                  <a:gd name="T22" fmla="*/ 43 w 143"/>
                  <a:gd name="T23" fmla="*/ 15 h 15"/>
                  <a:gd name="T24" fmla="*/ 43 w 143"/>
                  <a:gd name="T25" fmla="*/ 0 h 15"/>
                  <a:gd name="T26" fmla="*/ 59 w 143"/>
                  <a:gd name="T27" fmla="*/ 0 h 15"/>
                  <a:gd name="T28" fmla="*/ 59 w 143"/>
                  <a:gd name="T29" fmla="*/ 15 h 15"/>
                  <a:gd name="T30" fmla="*/ 84 w 143"/>
                  <a:gd name="T31" fmla="*/ 15 h 15"/>
                  <a:gd name="T32" fmla="*/ 84 w 143"/>
                  <a:gd name="T33" fmla="*/ 0 h 15"/>
                  <a:gd name="T34" fmla="*/ 101 w 143"/>
                  <a:gd name="T35" fmla="*/ 0 h 15"/>
                  <a:gd name="T36" fmla="*/ 101 w 143"/>
                  <a:gd name="T37" fmla="*/ 15 h 15"/>
                  <a:gd name="T38" fmla="*/ 126 w 143"/>
                  <a:gd name="T39" fmla="*/ 15 h 15"/>
                  <a:gd name="T40" fmla="*/ 126 w 143"/>
                  <a:gd name="T41" fmla="*/ 0 h 15"/>
                  <a:gd name="T42" fmla="*/ 143 w 143"/>
                  <a:gd name="T43" fmla="*/ 0 h 15"/>
                  <a:gd name="T44" fmla="*/ 143 w 143"/>
                  <a:gd name="T45" fmla="*/ 15 h 15"/>
                  <a:gd name="T46" fmla="*/ 143 w 143"/>
                  <a:gd name="T4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3" h="15">
                    <a:moveTo>
                      <a:pt x="143" y="0"/>
                    </a:moveTo>
                    <a:lnTo>
                      <a:pt x="143" y="0"/>
                    </a:lnTo>
                    <a:lnTo>
                      <a:pt x="126" y="0"/>
                    </a:lnTo>
                    <a:lnTo>
                      <a:pt x="101" y="0"/>
                    </a:lnTo>
                    <a:lnTo>
                      <a:pt x="84" y="0"/>
                    </a:lnTo>
                    <a:lnTo>
                      <a:pt x="59" y="0"/>
                    </a:lnTo>
                    <a:lnTo>
                      <a:pt x="43" y="0"/>
                    </a:lnTo>
                    <a:lnTo>
                      <a:pt x="18" y="0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15"/>
                    </a:lnTo>
                    <a:lnTo>
                      <a:pt x="43" y="15"/>
                    </a:lnTo>
                    <a:lnTo>
                      <a:pt x="43" y="0"/>
                    </a:lnTo>
                    <a:lnTo>
                      <a:pt x="59" y="0"/>
                    </a:lnTo>
                    <a:lnTo>
                      <a:pt x="59" y="15"/>
                    </a:lnTo>
                    <a:lnTo>
                      <a:pt x="84" y="15"/>
                    </a:lnTo>
                    <a:lnTo>
                      <a:pt x="84" y="0"/>
                    </a:lnTo>
                    <a:lnTo>
                      <a:pt x="101" y="0"/>
                    </a:lnTo>
                    <a:lnTo>
                      <a:pt x="101" y="15"/>
                    </a:lnTo>
                    <a:lnTo>
                      <a:pt x="126" y="15"/>
                    </a:lnTo>
                    <a:lnTo>
                      <a:pt x="126" y="0"/>
                    </a:lnTo>
                    <a:lnTo>
                      <a:pt x="143" y="0"/>
                    </a:lnTo>
                    <a:lnTo>
                      <a:pt x="143" y="15"/>
                    </a:lnTo>
                    <a:lnTo>
                      <a:pt x="143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Rectangle 347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Rectangle 348"/>
              <p:cNvSpPr>
                <a:spLocks noChangeArrowheads="1"/>
              </p:cNvSpPr>
              <p:nvPr/>
            </p:nvSpPr>
            <p:spPr bwMode="gray">
              <a:xfrm>
                <a:off x="6970927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Rectangle 349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Rectangle 350"/>
              <p:cNvSpPr>
                <a:spLocks noChangeArrowheads="1"/>
              </p:cNvSpPr>
              <p:nvPr/>
            </p:nvSpPr>
            <p:spPr bwMode="gray">
              <a:xfrm>
                <a:off x="6843583" y="6572416"/>
                <a:ext cx="51545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Rectangle 351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Rectangle 352"/>
              <p:cNvSpPr>
                <a:spLocks noChangeArrowheads="1"/>
              </p:cNvSpPr>
              <p:nvPr/>
            </p:nvSpPr>
            <p:spPr bwMode="gray">
              <a:xfrm>
                <a:off x="6719270" y="6572416"/>
                <a:ext cx="48512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Rectangle 353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solidFill>
                <a:srgbClr val="00168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Rectangle 354"/>
              <p:cNvSpPr>
                <a:spLocks noChangeArrowheads="1"/>
              </p:cNvSpPr>
              <p:nvPr/>
            </p:nvSpPr>
            <p:spPr bwMode="gray">
              <a:xfrm>
                <a:off x="6588895" y="6572416"/>
                <a:ext cx="54576" cy="4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142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165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29514" y="2051728"/>
            <a:ext cx="4850225" cy="4289975"/>
          </a:xfrm>
        </p:spPr>
        <p:txBody>
          <a:bodyPr/>
          <a:lstStyle>
            <a:lvl1pPr>
              <a:defRPr sz="2244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55323" y="2051728"/>
            <a:ext cx="4850225" cy="4289975"/>
          </a:xfrm>
        </p:spPr>
        <p:txBody>
          <a:bodyPr/>
          <a:lstStyle>
            <a:lvl1pPr>
              <a:defRPr sz="2244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EEDB1-5090-4412-A017-5258212E4568}" type="slidenum">
              <a:rPr lang="en-GB" altLang="sr-Latn-RS" smtClean="0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5479063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1211" y="1951562"/>
            <a:ext cx="4850225" cy="757887"/>
          </a:xfrm>
        </p:spPr>
        <p:txBody>
          <a:bodyPr anchor="ctr">
            <a:normAutofit/>
          </a:bodyPr>
          <a:lstStyle>
            <a:lvl1pPr marL="0" indent="0">
              <a:buNone/>
              <a:defRPr sz="2142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1211" y="2709451"/>
            <a:ext cx="4850225" cy="3637153"/>
          </a:xfrm>
        </p:spPr>
        <p:txBody>
          <a:bodyPr/>
          <a:lstStyle>
            <a:lvl1pPr>
              <a:defRPr sz="2244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6179" y="1951562"/>
            <a:ext cx="4850225" cy="757887"/>
          </a:xfrm>
        </p:spPr>
        <p:txBody>
          <a:bodyPr anchor="ctr">
            <a:normAutofit/>
          </a:bodyPr>
          <a:lstStyle>
            <a:lvl1pPr marL="0" indent="0">
              <a:buNone/>
              <a:defRPr sz="2142" b="1"/>
            </a:lvl1pPr>
            <a:lvl2pPr marL="466298" indent="0">
              <a:buNone/>
              <a:defRPr sz="2040" b="1"/>
            </a:lvl2pPr>
            <a:lvl3pPr marL="932597" indent="0">
              <a:buNone/>
              <a:defRPr sz="1836" b="1"/>
            </a:lvl3pPr>
            <a:lvl4pPr marL="1398895" indent="0">
              <a:buNone/>
              <a:defRPr sz="1632" b="1"/>
            </a:lvl4pPr>
            <a:lvl5pPr marL="1865193" indent="0">
              <a:buNone/>
              <a:defRPr sz="1632" b="1"/>
            </a:lvl5pPr>
            <a:lvl6pPr marL="2331491" indent="0">
              <a:buNone/>
              <a:defRPr sz="1632" b="1"/>
            </a:lvl6pPr>
            <a:lvl7pPr marL="2797790" indent="0">
              <a:buNone/>
              <a:defRPr sz="1632" b="1"/>
            </a:lvl7pPr>
            <a:lvl8pPr marL="3264088" indent="0">
              <a:buNone/>
              <a:defRPr sz="1632" b="1"/>
            </a:lvl8pPr>
            <a:lvl9pPr marL="3730386" indent="0">
              <a:buNone/>
              <a:defRPr sz="163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6179" y="2709449"/>
            <a:ext cx="4850225" cy="3637153"/>
          </a:xfrm>
        </p:spPr>
        <p:txBody>
          <a:bodyPr/>
          <a:lstStyle>
            <a:lvl1pPr>
              <a:defRPr sz="2244"/>
            </a:lvl1pPr>
            <a:lvl2pPr>
              <a:defRPr sz="2040"/>
            </a:lvl2pPr>
            <a:lvl3pPr>
              <a:defRPr sz="1836"/>
            </a:lvl3pPr>
            <a:lvl4pPr>
              <a:defRPr sz="1632"/>
            </a:lvl4pPr>
            <a:lvl5pPr>
              <a:defRPr sz="1632"/>
            </a:lvl5pPr>
            <a:lvl6pPr>
              <a:defRPr sz="1632"/>
            </a:lvl6pPr>
            <a:lvl7pPr>
              <a:defRPr sz="1632"/>
            </a:lvl7pPr>
            <a:lvl8pPr>
              <a:defRPr sz="1632"/>
            </a:lvl8pPr>
            <a:lvl9pPr>
              <a:defRPr sz="1632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8C62-28D7-4BBF-B46C-98FCDFF5B8B8}" type="slidenum">
              <a:rPr lang="en-GB" altLang="sr-Latn-RS" smtClean="0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694514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3A70E-53E1-421D-A519-8306D480A641}" type="slidenum">
              <a:rPr lang="en-GB" altLang="sr-Latn-RS" smtClean="0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5403941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064E8-CED6-43DB-999A-B74AA277BDD9}" type="slidenum">
              <a:rPr lang="en-GB" altLang="sr-Latn-RS" smtClean="0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478724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1211" y="2162259"/>
            <a:ext cx="6249329" cy="4196715"/>
          </a:xfrm>
        </p:spPr>
        <p:txBody>
          <a:bodyPr/>
          <a:lstStyle>
            <a:lvl1pPr>
              <a:defRPr sz="3264"/>
            </a:lvl1pPr>
            <a:lvl2pPr>
              <a:defRPr sz="2856"/>
            </a:lvl2pPr>
            <a:lvl3pPr>
              <a:defRPr sz="2448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45209" y="2190237"/>
            <a:ext cx="3264575" cy="3500648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A4E7B-1AE6-4AB6-B973-F8830DDC8E56}" type="slidenum">
              <a:rPr lang="en-GB" altLang="sr-Latn-RS" smtClean="0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023769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05830" y="2255519"/>
            <a:ext cx="6249329" cy="4010194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64">
                <a:solidFill>
                  <a:schemeClr val="tx1">
                    <a:lumMod val="50000"/>
                  </a:schemeClr>
                </a:solidFill>
              </a:defRPr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46907" y="2193434"/>
            <a:ext cx="3264575" cy="3497263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36"/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88EAC-7189-43F6-AF2B-FC45FB9790A0}" type="slidenum">
              <a:rPr lang="en-GB" altLang="sr-Latn-RS" smtClean="0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3998938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4C667-F09A-440C-84DD-2A6D01E78837}" type="slidenum">
              <a:rPr lang="en-GB" altLang="sr-Latn-RS" smtClean="0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584960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0168" y="0"/>
            <a:ext cx="2798207" cy="69945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4313" y="280105"/>
            <a:ext cx="2450553" cy="60149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5007" y="280105"/>
            <a:ext cx="8133172" cy="601496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5008" y="6550717"/>
            <a:ext cx="2798203" cy="372394"/>
          </a:xfrm>
        </p:spPr>
        <p:txBody>
          <a:bodyPr/>
          <a:lstStyle/>
          <a:p>
            <a:fld id="{96DFF08F-DC6B-4601-B491-B0F83F6DD2DA}" type="datetimeFigureOut">
              <a:rPr lang="en-US" dirty="0"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51855" y="6550717"/>
            <a:ext cx="4365485" cy="372394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34930" y="6550717"/>
            <a:ext cx="897400" cy="372394"/>
          </a:xfrm>
        </p:spPr>
        <p:txBody>
          <a:bodyPr/>
          <a:lstStyle/>
          <a:p>
            <a:fld id="{3D2EA112-5D3F-457A-BD3B-E6221822CF2C}" type="slidenum">
              <a:rPr lang="en-GB" altLang="sr-Latn-RS" smtClean="0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13238839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436475" cy="69945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836"/>
          </a:p>
        </p:txBody>
      </p:sp>
      <p:pic>
        <p:nvPicPr>
          <p:cNvPr id="5" name="Picture 5" descr="C:\Users\Maja\Deskto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17" y="398299"/>
            <a:ext cx="5523004" cy="1476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C:\Users\Maja\Desktop\logo-microsof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225" y="6141258"/>
            <a:ext cx="2243316" cy="841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2" y="3497262"/>
            <a:ext cx="7001723" cy="881298"/>
          </a:xfrm>
        </p:spPr>
        <p:txBody>
          <a:bodyPr>
            <a:normAutofit/>
          </a:bodyPr>
          <a:lstStyle>
            <a:lvl1pPr marL="917910" indent="0" algn="l">
              <a:spcBef>
                <a:spcPts val="0"/>
              </a:spcBef>
              <a:buNone/>
              <a:defRPr sz="204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0" y="2322199"/>
            <a:ext cx="12436475" cy="1165754"/>
          </a:xfrm>
          <a:prstGeom prst="rect">
            <a:avLst/>
          </a:prstGeom>
          <a:solidFill>
            <a:srgbClr val="333333"/>
          </a:solidFill>
          <a:ln>
            <a:noFill/>
          </a:ln>
          <a:extLst/>
        </p:spPr>
        <p:txBody>
          <a:bodyPr/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96544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073466"/>
            <a:ext cx="12436475" cy="147338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r-HR" sz="1836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100" y="5260466"/>
            <a:ext cx="1142170" cy="85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1220577"/>
            <a:ext cx="12436475" cy="5014160"/>
          </a:xfrm>
        </p:spPr>
        <p:txBody>
          <a:bodyPr/>
          <a:lstStyle>
            <a:lvl1pPr>
              <a:defRPr sz="2040"/>
            </a:lvl1pPr>
            <a:lvl2pPr>
              <a:defRPr sz="2040"/>
            </a:lvl2pPr>
            <a:lvl3pPr>
              <a:defRPr sz="2040"/>
            </a:lvl3pPr>
            <a:lvl4pPr>
              <a:defRPr sz="2040"/>
            </a:lvl4pPr>
            <a:lvl5pPr>
              <a:defRPr sz="204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3D045AE-E37F-44B8-8021-421802D2CD35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200828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9098557" y="0"/>
            <a:ext cx="3337918" cy="69945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9890645" y="832966"/>
            <a:ext cx="2110350" cy="5696045"/>
            <a:chOff x="7884037" y="649239"/>
            <a:chExt cx="2110350" cy="5696045"/>
          </a:xfrm>
        </p:grpSpPr>
        <p:sp>
          <p:nvSpPr>
            <p:cNvPr id="6" name="Freeform 30"/>
            <p:cNvSpPr>
              <a:spLocks/>
            </p:cNvSpPr>
            <p:nvPr/>
          </p:nvSpPr>
          <p:spPr bwMode="gray">
            <a:xfrm>
              <a:off x="8213481" y="649239"/>
              <a:ext cx="945360" cy="1184089"/>
            </a:xfrm>
            <a:custGeom>
              <a:avLst/>
              <a:gdLst>
                <a:gd name="T0" fmla="*/ 106 w 106"/>
                <a:gd name="T1" fmla="*/ 53 h 134"/>
                <a:gd name="T2" fmla="*/ 53 w 106"/>
                <a:gd name="T3" fmla="*/ 0 h 134"/>
                <a:gd name="T4" fmla="*/ 0 w 106"/>
                <a:gd name="T5" fmla="*/ 53 h 134"/>
                <a:gd name="T6" fmla="*/ 16 w 106"/>
                <a:gd name="T7" fmla="*/ 90 h 134"/>
                <a:gd name="T8" fmla="*/ 16 w 106"/>
                <a:gd name="T9" fmla="*/ 90 h 134"/>
                <a:gd name="T10" fmla="*/ 32 w 106"/>
                <a:gd name="T11" fmla="*/ 124 h 134"/>
                <a:gd name="T12" fmla="*/ 52 w 106"/>
                <a:gd name="T13" fmla="*/ 133 h 134"/>
                <a:gd name="T14" fmla="*/ 52 w 106"/>
                <a:gd name="T15" fmla="*/ 134 h 134"/>
                <a:gd name="T16" fmla="*/ 53 w 106"/>
                <a:gd name="T17" fmla="*/ 133 h 134"/>
                <a:gd name="T18" fmla="*/ 54 w 106"/>
                <a:gd name="T19" fmla="*/ 134 h 134"/>
                <a:gd name="T20" fmla="*/ 54 w 106"/>
                <a:gd name="T21" fmla="*/ 133 h 134"/>
                <a:gd name="T22" fmla="*/ 73 w 106"/>
                <a:gd name="T23" fmla="*/ 124 h 134"/>
                <a:gd name="T24" fmla="*/ 89 w 106"/>
                <a:gd name="T25" fmla="*/ 91 h 134"/>
                <a:gd name="T26" fmla="*/ 106 w 106"/>
                <a:gd name="T27" fmla="*/ 5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34">
                  <a:moveTo>
                    <a:pt x="106" y="53"/>
                  </a:moveTo>
                  <a:cubicBezTo>
                    <a:pt x="106" y="24"/>
                    <a:pt x="82" y="0"/>
                    <a:pt x="53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68"/>
                    <a:pt x="6" y="81"/>
                    <a:pt x="16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32" y="107"/>
                    <a:pt x="32" y="124"/>
                    <a:pt x="32" y="124"/>
                  </a:cubicBezTo>
                  <a:cubicBezTo>
                    <a:pt x="52" y="133"/>
                    <a:pt x="52" y="133"/>
                    <a:pt x="52" y="133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4" y="134"/>
                    <a:pt x="54" y="134"/>
                    <a:pt x="54" y="134"/>
                  </a:cubicBezTo>
                  <a:cubicBezTo>
                    <a:pt x="54" y="133"/>
                    <a:pt x="54" y="133"/>
                    <a:pt x="54" y="13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4"/>
                    <a:pt x="74" y="107"/>
                    <a:pt x="89" y="91"/>
                  </a:cubicBezTo>
                  <a:cubicBezTo>
                    <a:pt x="99" y="81"/>
                    <a:pt x="106" y="68"/>
                    <a:pt x="106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31"/>
            <p:cNvSpPr>
              <a:spLocks noChangeArrowheads="1"/>
            </p:cNvSpPr>
            <p:nvPr/>
          </p:nvSpPr>
          <p:spPr bwMode="gray">
            <a:xfrm>
              <a:off x="8499955" y="1747386"/>
              <a:ext cx="362865" cy="210080"/>
            </a:xfrm>
            <a:prstGeom prst="rect">
              <a:avLst/>
            </a:pr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32"/>
            <p:cNvSpPr>
              <a:spLocks/>
            </p:cNvSpPr>
            <p:nvPr/>
          </p:nvSpPr>
          <p:spPr bwMode="gray">
            <a:xfrm>
              <a:off x="8571572" y="1957466"/>
              <a:ext cx="229178" cy="81168"/>
            </a:xfrm>
            <a:custGeom>
              <a:avLst/>
              <a:gdLst>
                <a:gd name="T0" fmla="*/ 5 w 48"/>
                <a:gd name="T1" fmla="*/ 17 h 17"/>
                <a:gd name="T2" fmla="*/ 41 w 48"/>
                <a:gd name="T3" fmla="*/ 17 h 17"/>
                <a:gd name="T4" fmla="*/ 48 w 48"/>
                <a:gd name="T5" fmla="*/ 0 h 17"/>
                <a:gd name="T6" fmla="*/ 0 w 48"/>
                <a:gd name="T7" fmla="*/ 0 h 17"/>
                <a:gd name="T8" fmla="*/ 5 w 48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7">
                  <a:moveTo>
                    <a:pt x="5" y="17"/>
                  </a:moveTo>
                  <a:lnTo>
                    <a:pt x="41" y="17"/>
                  </a:lnTo>
                  <a:lnTo>
                    <a:pt x="48" y="0"/>
                  </a:lnTo>
                  <a:lnTo>
                    <a:pt x="0" y="0"/>
                  </a:lnTo>
                  <a:lnTo>
                    <a:pt x="5" y="17"/>
                  </a:lnTo>
                  <a:close/>
                </a:path>
              </a:pathLst>
            </a:cu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Line 33"/>
            <p:cNvSpPr>
              <a:spLocks noChangeShapeType="1"/>
            </p:cNvSpPr>
            <p:nvPr/>
          </p:nvSpPr>
          <p:spPr bwMode="gray">
            <a:xfrm>
              <a:off x="8499955" y="1890623"/>
              <a:ext cx="362865" cy="42974"/>
            </a:xfrm>
            <a:prstGeom prst="line">
              <a:avLst/>
            </a:prstGeom>
            <a:noFill/>
            <a:ln w="6350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34"/>
            <p:cNvSpPr>
              <a:spLocks noChangeShapeType="1"/>
            </p:cNvSpPr>
            <p:nvPr/>
          </p:nvSpPr>
          <p:spPr bwMode="gray">
            <a:xfrm>
              <a:off x="8499955" y="1833328"/>
              <a:ext cx="362865" cy="38197"/>
            </a:xfrm>
            <a:prstGeom prst="line">
              <a:avLst/>
            </a:prstGeom>
            <a:noFill/>
            <a:ln w="6350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35"/>
            <p:cNvSpPr>
              <a:spLocks noChangeShapeType="1"/>
            </p:cNvSpPr>
            <p:nvPr/>
          </p:nvSpPr>
          <p:spPr bwMode="gray">
            <a:xfrm>
              <a:off x="8499955" y="1780809"/>
              <a:ext cx="362865" cy="38197"/>
            </a:xfrm>
            <a:prstGeom prst="line">
              <a:avLst/>
            </a:prstGeom>
            <a:noFill/>
            <a:ln w="6350" cap="rnd">
              <a:solidFill>
                <a:srgbClr val="50505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36"/>
            <p:cNvSpPr>
              <a:spLocks noChangeShapeType="1"/>
            </p:cNvSpPr>
            <p:nvPr/>
          </p:nvSpPr>
          <p:spPr bwMode="gray">
            <a:xfrm>
              <a:off x="7884037" y="6345284"/>
              <a:ext cx="2110350" cy="0"/>
            </a:xfrm>
            <a:prstGeom prst="line">
              <a:avLst/>
            </a:prstGeom>
            <a:noFill/>
            <a:ln w="50800" cap="rnd">
              <a:solidFill>
                <a:srgbClr val="C48C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7"/>
            <p:cNvSpPr>
              <a:spLocks/>
            </p:cNvSpPr>
            <p:nvPr/>
          </p:nvSpPr>
          <p:spPr bwMode="gray">
            <a:xfrm>
              <a:off x="8667061" y="2048184"/>
              <a:ext cx="1102924" cy="892844"/>
            </a:xfrm>
            <a:custGeom>
              <a:avLst/>
              <a:gdLst>
                <a:gd name="T0" fmla="*/ 116 w 124"/>
                <a:gd name="T1" fmla="*/ 99 h 101"/>
                <a:gd name="T2" fmla="*/ 102 w 124"/>
                <a:gd name="T3" fmla="*/ 91 h 101"/>
                <a:gd name="T4" fmla="*/ 99 w 124"/>
                <a:gd name="T5" fmla="*/ 73 h 101"/>
                <a:gd name="T6" fmla="*/ 105 w 124"/>
                <a:gd name="T7" fmla="*/ 66 h 101"/>
                <a:gd name="T8" fmla="*/ 110 w 124"/>
                <a:gd name="T9" fmla="*/ 50 h 101"/>
                <a:gd name="T10" fmla="*/ 105 w 124"/>
                <a:gd name="T11" fmla="*/ 43 h 101"/>
                <a:gd name="T12" fmla="*/ 80 w 124"/>
                <a:gd name="T13" fmla="*/ 46 h 101"/>
                <a:gd name="T14" fmla="*/ 53 w 124"/>
                <a:gd name="T15" fmla="*/ 46 h 101"/>
                <a:gd name="T16" fmla="*/ 50 w 124"/>
                <a:gd name="T17" fmla="*/ 35 h 101"/>
                <a:gd name="T18" fmla="*/ 52 w 124"/>
                <a:gd name="T19" fmla="*/ 27 h 101"/>
                <a:gd name="T20" fmla="*/ 53 w 124"/>
                <a:gd name="T21" fmla="*/ 14 h 101"/>
                <a:gd name="T22" fmla="*/ 30 w 124"/>
                <a:gd name="T23" fmla="*/ 14 h 101"/>
                <a:gd name="T24" fmla="*/ 4 w 124"/>
                <a:gd name="T25" fmla="*/ 13 h 101"/>
                <a:gd name="T26" fmla="*/ 0 w 124"/>
                <a:gd name="T27" fmla="*/ 0 h 101"/>
                <a:gd name="T28" fmla="*/ 1 w 124"/>
                <a:gd name="T29" fmla="*/ 0 h 101"/>
                <a:gd name="T30" fmla="*/ 4 w 124"/>
                <a:gd name="T31" fmla="*/ 12 h 101"/>
                <a:gd name="T32" fmla="*/ 30 w 124"/>
                <a:gd name="T33" fmla="*/ 13 h 101"/>
                <a:gd name="T34" fmla="*/ 54 w 124"/>
                <a:gd name="T35" fmla="*/ 14 h 101"/>
                <a:gd name="T36" fmla="*/ 53 w 124"/>
                <a:gd name="T37" fmla="*/ 28 h 101"/>
                <a:gd name="T38" fmla="*/ 51 w 124"/>
                <a:gd name="T39" fmla="*/ 35 h 101"/>
                <a:gd name="T40" fmla="*/ 54 w 124"/>
                <a:gd name="T41" fmla="*/ 45 h 101"/>
                <a:gd name="T42" fmla="*/ 80 w 124"/>
                <a:gd name="T43" fmla="*/ 45 h 101"/>
                <a:gd name="T44" fmla="*/ 105 w 124"/>
                <a:gd name="T45" fmla="*/ 42 h 101"/>
                <a:gd name="T46" fmla="*/ 111 w 124"/>
                <a:gd name="T47" fmla="*/ 50 h 101"/>
                <a:gd name="T48" fmla="*/ 105 w 124"/>
                <a:gd name="T49" fmla="*/ 67 h 101"/>
                <a:gd name="T50" fmla="*/ 100 w 124"/>
                <a:gd name="T51" fmla="*/ 73 h 101"/>
                <a:gd name="T52" fmla="*/ 102 w 124"/>
                <a:gd name="T53" fmla="*/ 91 h 101"/>
                <a:gd name="T54" fmla="*/ 123 w 124"/>
                <a:gd name="T55" fmla="*/ 96 h 101"/>
                <a:gd name="T56" fmla="*/ 124 w 124"/>
                <a:gd name="T57" fmla="*/ 97 h 101"/>
                <a:gd name="T58" fmla="*/ 116 w 124"/>
                <a:gd name="T59" fmla="*/ 99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01">
                  <a:moveTo>
                    <a:pt x="116" y="99"/>
                  </a:moveTo>
                  <a:cubicBezTo>
                    <a:pt x="111" y="99"/>
                    <a:pt x="105" y="96"/>
                    <a:pt x="102" y="91"/>
                  </a:cubicBezTo>
                  <a:cubicBezTo>
                    <a:pt x="97" y="86"/>
                    <a:pt x="97" y="79"/>
                    <a:pt x="99" y="73"/>
                  </a:cubicBezTo>
                  <a:cubicBezTo>
                    <a:pt x="101" y="70"/>
                    <a:pt x="103" y="68"/>
                    <a:pt x="105" y="66"/>
                  </a:cubicBezTo>
                  <a:cubicBezTo>
                    <a:pt x="108" y="61"/>
                    <a:pt x="112" y="57"/>
                    <a:pt x="110" y="50"/>
                  </a:cubicBezTo>
                  <a:cubicBezTo>
                    <a:pt x="109" y="47"/>
                    <a:pt x="108" y="44"/>
                    <a:pt x="105" y="43"/>
                  </a:cubicBezTo>
                  <a:cubicBezTo>
                    <a:pt x="98" y="38"/>
                    <a:pt x="85" y="44"/>
                    <a:pt x="80" y="46"/>
                  </a:cubicBezTo>
                  <a:cubicBezTo>
                    <a:pt x="73" y="49"/>
                    <a:pt x="60" y="52"/>
                    <a:pt x="53" y="46"/>
                  </a:cubicBezTo>
                  <a:cubicBezTo>
                    <a:pt x="51" y="43"/>
                    <a:pt x="50" y="40"/>
                    <a:pt x="50" y="35"/>
                  </a:cubicBezTo>
                  <a:cubicBezTo>
                    <a:pt x="50" y="32"/>
                    <a:pt x="51" y="30"/>
                    <a:pt x="52" y="27"/>
                  </a:cubicBezTo>
                  <a:cubicBezTo>
                    <a:pt x="54" y="23"/>
                    <a:pt x="56" y="20"/>
                    <a:pt x="53" y="14"/>
                  </a:cubicBezTo>
                  <a:cubicBezTo>
                    <a:pt x="50" y="9"/>
                    <a:pt x="40" y="11"/>
                    <a:pt x="30" y="14"/>
                  </a:cubicBezTo>
                  <a:cubicBezTo>
                    <a:pt x="20" y="17"/>
                    <a:pt x="9" y="19"/>
                    <a:pt x="4" y="13"/>
                  </a:cubicBezTo>
                  <a:cubicBezTo>
                    <a:pt x="1" y="10"/>
                    <a:pt x="0" y="6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2" y="10"/>
                    <a:pt x="4" y="12"/>
                  </a:cubicBezTo>
                  <a:cubicBezTo>
                    <a:pt x="9" y="18"/>
                    <a:pt x="20" y="15"/>
                    <a:pt x="30" y="13"/>
                  </a:cubicBezTo>
                  <a:cubicBezTo>
                    <a:pt x="40" y="10"/>
                    <a:pt x="50" y="8"/>
                    <a:pt x="54" y="14"/>
                  </a:cubicBezTo>
                  <a:cubicBezTo>
                    <a:pt x="57" y="20"/>
                    <a:pt x="55" y="24"/>
                    <a:pt x="53" y="28"/>
                  </a:cubicBezTo>
                  <a:cubicBezTo>
                    <a:pt x="52" y="30"/>
                    <a:pt x="51" y="33"/>
                    <a:pt x="51" y="35"/>
                  </a:cubicBezTo>
                  <a:cubicBezTo>
                    <a:pt x="51" y="40"/>
                    <a:pt x="52" y="43"/>
                    <a:pt x="54" y="45"/>
                  </a:cubicBezTo>
                  <a:cubicBezTo>
                    <a:pt x="60" y="51"/>
                    <a:pt x="73" y="48"/>
                    <a:pt x="80" y="45"/>
                  </a:cubicBezTo>
                  <a:cubicBezTo>
                    <a:pt x="85" y="43"/>
                    <a:pt x="98" y="37"/>
                    <a:pt x="105" y="42"/>
                  </a:cubicBezTo>
                  <a:cubicBezTo>
                    <a:pt x="108" y="43"/>
                    <a:pt x="110" y="46"/>
                    <a:pt x="111" y="50"/>
                  </a:cubicBezTo>
                  <a:cubicBezTo>
                    <a:pt x="113" y="58"/>
                    <a:pt x="109" y="62"/>
                    <a:pt x="105" y="67"/>
                  </a:cubicBezTo>
                  <a:cubicBezTo>
                    <a:pt x="103" y="69"/>
                    <a:pt x="101" y="71"/>
                    <a:pt x="100" y="73"/>
                  </a:cubicBezTo>
                  <a:cubicBezTo>
                    <a:pt x="97" y="79"/>
                    <a:pt x="98" y="85"/>
                    <a:pt x="102" y="91"/>
                  </a:cubicBezTo>
                  <a:cubicBezTo>
                    <a:pt x="107" y="97"/>
                    <a:pt x="117" y="101"/>
                    <a:pt x="123" y="96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1" y="99"/>
                    <a:pt x="119" y="99"/>
                    <a:pt x="116" y="99"/>
                  </a:cubicBezTo>
                  <a:close/>
                </a:path>
              </a:pathLst>
            </a:custGeom>
            <a:solidFill>
              <a:srgbClr val="00205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6"/>
            <p:cNvSpPr>
              <a:spLocks/>
            </p:cNvSpPr>
            <p:nvPr/>
          </p:nvSpPr>
          <p:spPr bwMode="gray">
            <a:xfrm>
              <a:off x="8633641" y="5275786"/>
              <a:ext cx="267375" cy="262601"/>
            </a:xfrm>
            <a:custGeom>
              <a:avLst/>
              <a:gdLst>
                <a:gd name="T0" fmla="*/ 29 w 30"/>
                <a:gd name="T1" fmla="*/ 14 h 30"/>
                <a:gd name="T2" fmla="*/ 16 w 30"/>
                <a:gd name="T3" fmla="*/ 29 h 30"/>
                <a:gd name="T4" fmla="*/ 0 w 30"/>
                <a:gd name="T5" fmla="*/ 16 h 30"/>
                <a:gd name="T6" fmla="*/ 14 w 30"/>
                <a:gd name="T7" fmla="*/ 0 h 30"/>
                <a:gd name="T8" fmla="*/ 29 w 30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9" y="14"/>
                  </a:moveTo>
                  <a:cubicBezTo>
                    <a:pt x="30" y="22"/>
                    <a:pt x="24" y="29"/>
                    <a:pt x="16" y="29"/>
                  </a:cubicBezTo>
                  <a:cubicBezTo>
                    <a:pt x="8" y="30"/>
                    <a:pt x="1" y="24"/>
                    <a:pt x="0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7"/>
            <p:cNvSpPr>
              <a:spLocks/>
            </p:cNvSpPr>
            <p:nvPr/>
          </p:nvSpPr>
          <p:spPr bwMode="gray">
            <a:xfrm>
              <a:off x="8562021" y="4583474"/>
              <a:ext cx="319897" cy="319897"/>
            </a:xfrm>
            <a:custGeom>
              <a:avLst/>
              <a:gdLst>
                <a:gd name="T0" fmla="*/ 36 w 36"/>
                <a:gd name="T1" fmla="*/ 17 h 36"/>
                <a:gd name="T2" fmla="*/ 19 w 36"/>
                <a:gd name="T3" fmla="*/ 36 h 36"/>
                <a:gd name="T4" fmla="*/ 1 w 36"/>
                <a:gd name="T5" fmla="*/ 19 h 36"/>
                <a:gd name="T6" fmla="*/ 17 w 36"/>
                <a:gd name="T7" fmla="*/ 1 h 36"/>
                <a:gd name="T8" fmla="*/ 36 w 36"/>
                <a:gd name="T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17"/>
                  </a:moveTo>
                  <a:cubicBezTo>
                    <a:pt x="36" y="27"/>
                    <a:pt x="29" y="35"/>
                    <a:pt x="19" y="36"/>
                  </a:cubicBezTo>
                  <a:cubicBezTo>
                    <a:pt x="10" y="36"/>
                    <a:pt x="1" y="29"/>
                    <a:pt x="1" y="19"/>
                  </a:cubicBezTo>
                  <a:cubicBezTo>
                    <a:pt x="0" y="10"/>
                    <a:pt x="7" y="1"/>
                    <a:pt x="17" y="1"/>
                  </a:cubicBezTo>
                  <a:cubicBezTo>
                    <a:pt x="27" y="0"/>
                    <a:pt x="35" y="7"/>
                    <a:pt x="36" y="17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8"/>
            <p:cNvSpPr>
              <a:spLocks/>
            </p:cNvSpPr>
            <p:nvPr/>
          </p:nvSpPr>
          <p:spPr bwMode="gray">
            <a:xfrm>
              <a:off x="8571572" y="4736259"/>
              <a:ext cx="319897" cy="677987"/>
            </a:xfrm>
            <a:custGeom>
              <a:avLst/>
              <a:gdLst>
                <a:gd name="T0" fmla="*/ 67 w 67"/>
                <a:gd name="T1" fmla="*/ 139 h 142"/>
                <a:gd name="T2" fmla="*/ 13 w 67"/>
                <a:gd name="T3" fmla="*/ 142 h 142"/>
                <a:gd name="T4" fmla="*/ 0 w 67"/>
                <a:gd name="T5" fmla="*/ 4 h 142"/>
                <a:gd name="T6" fmla="*/ 65 w 67"/>
                <a:gd name="T7" fmla="*/ 0 h 142"/>
                <a:gd name="T8" fmla="*/ 67 w 67"/>
                <a:gd name="T9" fmla="*/ 13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42">
                  <a:moveTo>
                    <a:pt x="67" y="139"/>
                  </a:moveTo>
                  <a:lnTo>
                    <a:pt x="13" y="142"/>
                  </a:lnTo>
                  <a:lnTo>
                    <a:pt x="0" y="4"/>
                  </a:lnTo>
                  <a:lnTo>
                    <a:pt x="65" y="0"/>
                  </a:lnTo>
                  <a:lnTo>
                    <a:pt x="67" y="139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9"/>
            <p:cNvSpPr>
              <a:spLocks/>
            </p:cNvSpPr>
            <p:nvPr/>
          </p:nvSpPr>
          <p:spPr bwMode="gray">
            <a:xfrm>
              <a:off x="8633641" y="5275786"/>
              <a:ext cx="267375" cy="262601"/>
            </a:xfrm>
            <a:custGeom>
              <a:avLst/>
              <a:gdLst>
                <a:gd name="T0" fmla="*/ 0 w 30"/>
                <a:gd name="T1" fmla="*/ 16 h 30"/>
                <a:gd name="T2" fmla="*/ 14 w 30"/>
                <a:gd name="T3" fmla="*/ 0 h 30"/>
                <a:gd name="T4" fmla="*/ 29 w 30"/>
                <a:gd name="T5" fmla="*/ 14 h 30"/>
                <a:gd name="T6" fmla="*/ 16 w 30"/>
                <a:gd name="T7" fmla="*/ 29 h 30"/>
                <a:gd name="T8" fmla="*/ 0 w 30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0" y="16"/>
                  </a:move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30" y="22"/>
                    <a:pt x="24" y="29"/>
                    <a:pt x="16" y="29"/>
                  </a:cubicBezTo>
                  <a:cubicBezTo>
                    <a:pt x="8" y="30"/>
                    <a:pt x="1" y="24"/>
                    <a:pt x="0" y="16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0"/>
            <p:cNvSpPr>
              <a:spLocks/>
            </p:cNvSpPr>
            <p:nvPr/>
          </p:nvSpPr>
          <p:spPr bwMode="gray">
            <a:xfrm>
              <a:off x="8972634" y="5275786"/>
              <a:ext cx="262601" cy="262601"/>
            </a:xfrm>
            <a:custGeom>
              <a:avLst/>
              <a:gdLst>
                <a:gd name="T0" fmla="*/ 29 w 30"/>
                <a:gd name="T1" fmla="*/ 14 h 30"/>
                <a:gd name="T2" fmla="*/ 16 w 30"/>
                <a:gd name="T3" fmla="*/ 29 h 30"/>
                <a:gd name="T4" fmla="*/ 0 w 30"/>
                <a:gd name="T5" fmla="*/ 16 h 30"/>
                <a:gd name="T6" fmla="*/ 14 w 30"/>
                <a:gd name="T7" fmla="*/ 0 h 30"/>
                <a:gd name="T8" fmla="*/ 29 w 30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29" y="14"/>
                  </a:moveTo>
                  <a:cubicBezTo>
                    <a:pt x="30" y="22"/>
                    <a:pt x="24" y="29"/>
                    <a:pt x="16" y="29"/>
                  </a:cubicBezTo>
                  <a:cubicBezTo>
                    <a:pt x="7" y="30"/>
                    <a:pt x="1" y="24"/>
                    <a:pt x="0" y="16"/>
                  </a:cubicBez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1"/>
            <p:cNvSpPr>
              <a:spLocks/>
            </p:cNvSpPr>
            <p:nvPr/>
          </p:nvSpPr>
          <p:spPr bwMode="gray">
            <a:xfrm>
              <a:off x="8901017" y="4583474"/>
              <a:ext cx="319897" cy="319897"/>
            </a:xfrm>
            <a:custGeom>
              <a:avLst/>
              <a:gdLst>
                <a:gd name="T0" fmla="*/ 36 w 36"/>
                <a:gd name="T1" fmla="*/ 17 h 36"/>
                <a:gd name="T2" fmla="*/ 19 w 36"/>
                <a:gd name="T3" fmla="*/ 36 h 36"/>
                <a:gd name="T4" fmla="*/ 1 w 36"/>
                <a:gd name="T5" fmla="*/ 19 h 36"/>
                <a:gd name="T6" fmla="*/ 17 w 36"/>
                <a:gd name="T7" fmla="*/ 1 h 36"/>
                <a:gd name="T8" fmla="*/ 36 w 36"/>
                <a:gd name="T9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6">
                  <a:moveTo>
                    <a:pt x="36" y="17"/>
                  </a:moveTo>
                  <a:cubicBezTo>
                    <a:pt x="36" y="27"/>
                    <a:pt x="29" y="35"/>
                    <a:pt x="19" y="36"/>
                  </a:cubicBezTo>
                  <a:cubicBezTo>
                    <a:pt x="9" y="36"/>
                    <a:pt x="1" y="29"/>
                    <a:pt x="1" y="19"/>
                  </a:cubicBezTo>
                  <a:cubicBezTo>
                    <a:pt x="0" y="10"/>
                    <a:pt x="7" y="1"/>
                    <a:pt x="17" y="1"/>
                  </a:cubicBezTo>
                  <a:cubicBezTo>
                    <a:pt x="27" y="0"/>
                    <a:pt x="35" y="7"/>
                    <a:pt x="36" y="17"/>
                  </a:cubicBezTo>
                  <a:close/>
                </a:path>
              </a:pathLst>
            </a:custGeom>
            <a:solidFill>
              <a:srgbClr val="2D3D8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2"/>
            <p:cNvSpPr>
              <a:spLocks/>
            </p:cNvSpPr>
            <p:nvPr/>
          </p:nvSpPr>
          <p:spPr bwMode="gray">
            <a:xfrm>
              <a:off x="8905790" y="4736259"/>
              <a:ext cx="319897" cy="677987"/>
            </a:xfrm>
            <a:custGeom>
              <a:avLst/>
              <a:gdLst>
                <a:gd name="T0" fmla="*/ 67 w 67"/>
                <a:gd name="T1" fmla="*/ 139 h 142"/>
                <a:gd name="T2" fmla="*/ 14 w 67"/>
                <a:gd name="T3" fmla="*/ 142 h 142"/>
                <a:gd name="T4" fmla="*/ 0 w 67"/>
                <a:gd name="T5" fmla="*/ 4 h 142"/>
                <a:gd name="T6" fmla="*/ 66 w 67"/>
                <a:gd name="T7" fmla="*/ 0 h 142"/>
                <a:gd name="T8" fmla="*/ 67 w 67"/>
                <a:gd name="T9" fmla="*/ 139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42">
                  <a:moveTo>
                    <a:pt x="67" y="139"/>
                  </a:moveTo>
                  <a:lnTo>
                    <a:pt x="14" y="142"/>
                  </a:lnTo>
                  <a:lnTo>
                    <a:pt x="0" y="4"/>
                  </a:lnTo>
                  <a:lnTo>
                    <a:pt x="66" y="0"/>
                  </a:lnTo>
                  <a:lnTo>
                    <a:pt x="67" y="139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3"/>
            <p:cNvSpPr>
              <a:spLocks/>
            </p:cNvSpPr>
            <p:nvPr/>
          </p:nvSpPr>
          <p:spPr bwMode="gray">
            <a:xfrm>
              <a:off x="8972634" y="5275786"/>
              <a:ext cx="262601" cy="262601"/>
            </a:xfrm>
            <a:custGeom>
              <a:avLst/>
              <a:gdLst>
                <a:gd name="T0" fmla="*/ 0 w 30"/>
                <a:gd name="T1" fmla="*/ 16 h 30"/>
                <a:gd name="T2" fmla="*/ 14 w 30"/>
                <a:gd name="T3" fmla="*/ 0 h 30"/>
                <a:gd name="T4" fmla="*/ 29 w 30"/>
                <a:gd name="T5" fmla="*/ 14 h 30"/>
                <a:gd name="T6" fmla="*/ 16 w 30"/>
                <a:gd name="T7" fmla="*/ 29 h 30"/>
                <a:gd name="T8" fmla="*/ 0 w 30"/>
                <a:gd name="T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0" y="16"/>
                  </a:moveTo>
                  <a:cubicBezTo>
                    <a:pt x="0" y="8"/>
                    <a:pt x="6" y="1"/>
                    <a:pt x="14" y="0"/>
                  </a:cubicBezTo>
                  <a:cubicBezTo>
                    <a:pt x="22" y="0"/>
                    <a:pt x="29" y="6"/>
                    <a:pt x="29" y="14"/>
                  </a:cubicBezTo>
                  <a:cubicBezTo>
                    <a:pt x="30" y="22"/>
                    <a:pt x="24" y="29"/>
                    <a:pt x="16" y="29"/>
                  </a:cubicBezTo>
                  <a:cubicBezTo>
                    <a:pt x="7" y="30"/>
                    <a:pt x="1" y="24"/>
                    <a:pt x="0" y="16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4"/>
            <p:cNvSpPr>
              <a:spLocks/>
            </p:cNvSpPr>
            <p:nvPr/>
          </p:nvSpPr>
          <p:spPr bwMode="gray">
            <a:xfrm>
              <a:off x="8604995" y="4612120"/>
              <a:ext cx="568173" cy="458357"/>
            </a:xfrm>
            <a:custGeom>
              <a:avLst/>
              <a:gdLst>
                <a:gd name="T0" fmla="*/ 4 w 64"/>
                <a:gd name="T1" fmla="*/ 52 h 52"/>
                <a:gd name="T2" fmla="*/ 32 w 64"/>
                <a:gd name="T3" fmla="*/ 44 h 52"/>
                <a:gd name="T4" fmla="*/ 61 w 64"/>
                <a:gd name="T5" fmla="*/ 52 h 52"/>
                <a:gd name="T6" fmla="*/ 64 w 64"/>
                <a:gd name="T7" fmla="*/ 0 h 52"/>
                <a:gd name="T8" fmla="*/ 0 w 64"/>
                <a:gd name="T9" fmla="*/ 0 h 52"/>
                <a:gd name="T10" fmla="*/ 4 w 64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2">
                  <a:moveTo>
                    <a:pt x="4" y="52"/>
                  </a:moveTo>
                  <a:cubicBezTo>
                    <a:pt x="4" y="49"/>
                    <a:pt x="16" y="44"/>
                    <a:pt x="32" y="44"/>
                  </a:cubicBezTo>
                  <a:cubicBezTo>
                    <a:pt x="48" y="44"/>
                    <a:pt x="61" y="49"/>
                    <a:pt x="61" y="5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4" y="52"/>
                    <a:pt x="4" y="52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5"/>
            <p:cNvSpPr>
              <a:spLocks/>
            </p:cNvSpPr>
            <p:nvPr/>
          </p:nvSpPr>
          <p:spPr bwMode="gray">
            <a:xfrm>
              <a:off x="8552474" y="3681082"/>
              <a:ext cx="338995" cy="1193639"/>
            </a:xfrm>
            <a:custGeom>
              <a:avLst/>
              <a:gdLst>
                <a:gd name="T0" fmla="*/ 69 w 71"/>
                <a:gd name="T1" fmla="*/ 250 h 250"/>
                <a:gd name="T2" fmla="*/ 2 w 71"/>
                <a:gd name="T3" fmla="*/ 250 h 250"/>
                <a:gd name="T4" fmla="*/ 0 w 71"/>
                <a:gd name="T5" fmla="*/ 41 h 250"/>
                <a:gd name="T6" fmla="*/ 15 w 71"/>
                <a:gd name="T7" fmla="*/ 0 h 250"/>
                <a:gd name="T8" fmla="*/ 71 w 71"/>
                <a:gd name="T9" fmla="*/ 0 h 250"/>
                <a:gd name="T10" fmla="*/ 71 w 71"/>
                <a:gd name="T11" fmla="*/ 215 h 250"/>
                <a:gd name="T12" fmla="*/ 69 w 71"/>
                <a:gd name="T13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250">
                  <a:moveTo>
                    <a:pt x="69" y="250"/>
                  </a:moveTo>
                  <a:lnTo>
                    <a:pt x="2" y="250"/>
                  </a:lnTo>
                  <a:lnTo>
                    <a:pt x="0" y="41"/>
                  </a:lnTo>
                  <a:lnTo>
                    <a:pt x="15" y="0"/>
                  </a:lnTo>
                  <a:lnTo>
                    <a:pt x="71" y="0"/>
                  </a:lnTo>
                  <a:lnTo>
                    <a:pt x="71" y="215"/>
                  </a:lnTo>
                  <a:lnTo>
                    <a:pt x="69" y="25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6"/>
            <p:cNvSpPr>
              <a:spLocks/>
            </p:cNvSpPr>
            <p:nvPr/>
          </p:nvSpPr>
          <p:spPr bwMode="gray">
            <a:xfrm>
              <a:off x="8304197" y="3762250"/>
              <a:ext cx="463133" cy="539527"/>
            </a:xfrm>
            <a:custGeom>
              <a:avLst/>
              <a:gdLst>
                <a:gd name="T0" fmla="*/ 0 w 97"/>
                <a:gd name="T1" fmla="*/ 91 h 113"/>
                <a:gd name="T2" fmla="*/ 41 w 97"/>
                <a:gd name="T3" fmla="*/ 113 h 113"/>
                <a:gd name="T4" fmla="*/ 97 w 97"/>
                <a:gd name="T5" fmla="*/ 32 h 113"/>
                <a:gd name="T6" fmla="*/ 41 w 97"/>
                <a:gd name="T7" fmla="*/ 0 h 113"/>
                <a:gd name="T8" fmla="*/ 0 w 97"/>
                <a:gd name="T9" fmla="*/ 9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113">
                  <a:moveTo>
                    <a:pt x="0" y="91"/>
                  </a:moveTo>
                  <a:lnTo>
                    <a:pt x="41" y="113"/>
                  </a:lnTo>
                  <a:lnTo>
                    <a:pt x="97" y="32"/>
                  </a:lnTo>
                  <a:lnTo>
                    <a:pt x="41" y="0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7"/>
            <p:cNvSpPr>
              <a:spLocks/>
            </p:cNvSpPr>
            <p:nvPr/>
          </p:nvSpPr>
          <p:spPr bwMode="gray">
            <a:xfrm>
              <a:off x="8456982" y="3657210"/>
              <a:ext cx="353317" cy="353317"/>
            </a:xfrm>
            <a:custGeom>
              <a:avLst/>
              <a:gdLst>
                <a:gd name="T0" fmla="*/ 5 w 40"/>
                <a:gd name="T1" fmla="*/ 12 h 40"/>
                <a:gd name="T2" fmla="*/ 28 w 40"/>
                <a:gd name="T3" fmla="*/ 5 h 40"/>
                <a:gd name="T4" fmla="*/ 35 w 40"/>
                <a:gd name="T5" fmla="*/ 28 h 40"/>
                <a:gd name="T6" fmla="*/ 12 w 40"/>
                <a:gd name="T7" fmla="*/ 35 h 40"/>
                <a:gd name="T8" fmla="*/ 5 w 40"/>
                <a:gd name="T9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0">
                  <a:moveTo>
                    <a:pt x="5" y="12"/>
                  </a:moveTo>
                  <a:cubicBezTo>
                    <a:pt x="10" y="3"/>
                    <a:pt x="20" y="0"/>
                    <a:pt x="28" y="5"/>
                  </a:cubicBezTo>
                  <a:cubicBezTo>
                    <a:pt x="37" y="10"/>
                    <a:pt x="40" y="20"/>
                    <a:pt x="35" y="28"/>
                  </a:cubicBezTo>
                  <a:cubicBezTo>
                    <a:pt x="31" y="37"/>
                    <a:pt x="20" y="40"/>
                    <a:pt x="12" y="35"/>
                  </a:cubicBezTo>
                  <a:cubicBezTo>
                    <a:pt x="3" y="30"/>
                    <a:pt x="0" y="20"/>
                    <a:pt x="5" y="1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8"/>
            <p:cNvSpPr>
              <a:spLocks/>
            </p:cNvSpPr>
            <p:nvPr/>
          </p:nvSpPr>
          <p:spPr bwMode="gray">
            <a:xfrm>
              <a:off x="8633641" y="6034938"/>
              <a:ext cx="167112" cy="186210"/>
            </a:xfrm>
            <a:custGeom>
              <a:avLst/>
              <a:gdLst>
                <a:gd name="T0" fmla="*/ 0 w 35"/>
                <a:gd name="T1" fmla="*/ 39 h 39"/>
                <a:gd name="T2" fmla="*/ 33 w 35"/>
                <a:gd name="T3" fmla="*/ 39 h 39"/>
                <a:gd name="T4" fmla="*/ 35 w 35"/>
                <a:gd name="T5" fmla="*/ 2 h 39"/>
                <a:gd name="T6" fmla="*/ 4 w 35"/>
                <a:gd name="T7" fmla="*/ 0 h 39"/>
                <a:gd name="T8" fmla="*/ 0 w 35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lnTo>
                    <a:pt x="33" y="39"/>
                  </a:lnTo>
                  <a:lnTo>
                    <a:pt x="35" y="2"/>
                  </a:lnTo>
                  <a:lnTo>
                    <a:pt x="4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9"/>
            <p:cNvSpPr>
              <a:spLocks/>
            </p:cNvSpPr>
            <p:nvPr/>
          </p:nvSpPr>
          <p:spPr bwMode="gray">
            <a:xfrm>
              <a:off x="8604995" y="6149526"/>
              <a:ext cx="482232" cy="186210"/>
            </a:xfrm>
            <a:custGeom>
              <a:avLst/>
              <a:gdLst>
                <a:gd name="T0" fmla="*/ 1 w 54"/>
                <a:gd name="T1" fmla="*/ 20 h 21"/>
                <a:gd name="T2" fmla="*/ 17 w 54"/>
                <a:gd name="T3" fmla="*/ 20 h 21"/>
                <a:gd name="T4" fmla="*/ 17 w 54"/>
                <a:gd name="T5" fmla="*/ 18 h 21"/>
                <a:gd name="T6" fmla="*/ 39 w 54"/>
                <a:gd name="T7" fmla="*/ 21 h 21"/>
                <a:gd name="T8" fmla="*/ 53 w 54"/>
                <a:gd name="T9" fmla="*/ 20 h 21"/>
                <a:gd name="T10" fmla="*/ 54 w 54"/>
                <a:gd name="T11" fmla="*/ 18 h 21"/>
                <a:gd name="T12" fmla="*/ 22 w 54"/>
                <a:gd name="T13" fmla="*/ 0 h 21"/>
                <a:gd name="T14" fmla="*/ 21 w 54"/>
                <a:gd name="T15" fmla="*/ 0 h 21"/>
                <a:gd name="T16" fmla="*/ 13 w 54"/>
                <a:gd name="T17" fmla="*/ 5 h 21"/>
                <a:gd name="T18" fmla="*/ 3 w 54"/>
                <a:gd name="T19" fmla="*/ 0 h 21"/>
                <a:gd name="T20" fmla="*/ 1 w 54"/>
                <a:gd name="T2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1">
                  <a:moveTo>
                    <a:pt x="1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2" y="19"/>
                    <a:pt x="34" y="21"/>
                    <a:pt x="39" y="21"/>
                  </a:cubicBezTo>
                  <a:cubicBezTo>
                    <a:pt x="43" y="21"/>
                    <a:pt x="49" y="21"/>
                    <a:pt x="53" y="20"/>
                  </a:cubicBezTo>
                  <a:cubicBezTo>
                    <a:pt x="53" y="20"/>
                    <a:pt x="54" y="19"/>
                    <a:pt x="54" y="18"/>
                  </a:cubicBezTo>
                  <a:cubicBezTo>
                    <a:pt x="53" y="12"/>
                    <a:pt x="28" y="8"/>
                    <a:pt x="2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2"/>
                    <a:pt x="17" y="6"/>
                    <a:pt x="13" y="5"/>
                  </a:cubicBezTo>
                  <a:cubicBezTo>
                    <a:pt x="9" y="5"/>
                    <a:pt x="5" y="2"/>
                    <a:pt x="3" y="0"/>
                  </a:cubicBezTo>
                  <a:cubicBezTo>
                    <a:pt x="1" y="2"/>
                    <a:pt x="0" y="19"/>
                    <a:pt x="1" y="2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0"/>
            <p:cNvSpPr>
              <a:spLocks/>
            </p:cNvSpPr>
            <p:nvPr/>
          </p:nvSpPr>
          <p:spPr bwMode="gray">
            <a:xfrm>
              <a:off x="8633641" y="5275786"/>
              <a:ext cx="267375" cy="262601"/>
            </a:xfrm>
            <a:custGeom>
              <a:avLst/>
              <a:gdLst>
                <a:gd name="T0" fmla="*/ 0 w 30"/>
                <a:gd name="T1" fmla="*/ 14 h 30"/>
                <a:gd name="T2" fmla="*/ 15 w 30"/>
                <a:gd name="T3" fmla="*/ 0 h 30"/>
                <a:gd name="T4" fmla="*/ 29 w 30"/>
                <a:gd name="T5" fmla="*/ 15 h 30"/>
                <a:gd name="T6" fmla="*/ 14 w 30"/>
                <a:gd name="T7" fmla="*/ 29 h 30"/>
                <a:gd name="T8" fmla="*/ 0 w 30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0" y="14"/>
                  </a:moveTo>
                  <a:cubicBezTo>
                    <a:pt x="0" y="6"/>
                    <a:pt x="7" y="0"/>
                    <a:pt x="15" y="0"/>
                  </a:cubicBezTo>
                  <a:cubicBezTo>
                    <a:pt x="23" y="1"/>
                    <a:pt x="30" y="7"/>
                    <a:pt x="29" y="15"/>
                  </a:cubicBezTo>
                  <a:cubicBezTo>
                    <a:pt x="29" y="23"/>
                    <a:pt x="22" y="30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1"/>
            <p:cNvSpPr>
              <a:spLocks/>
            </p:cNvSpPr>
            <p:nvPr/>
          </p:nvSpPr>
          <p:spPr bwMode="gray">
            <a:xfrm>
              <a:off x="8614543" y="5399924"/>
              <a:ext cx="276923" cy="792575"/>
            </a:xfrm>
            <a:custGeom>
              <a:avLst/>
              <a:gdLst>
                <a:gd name="T0" fmla="*/ 4 w 58"/>
                <a:gd name="T1" fmla="*/ 0 h 166"/>
                <a:gd name="T2" fmla="*/ 58 w 58"/>
                <a:gd name="T3" fmla="*/ 2 h 166"/>
                <a:gd name="T4" fmla="*/ 50 w 58"/>
                <a:gd name="T5" fmla="*/ 165 h 166"/>
                <a:gd name="T6" fmla="*/ 0 w 58"/>
                <a:gd name="T7" fmla="*/ 166 h 166"/>
                <a:gd name="T8" fmla="*/ 4 w 58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66">
                  <a:moveTo>
                    <a:pt x="4" y="0"/>
                  </a:moveTo>
                  <a:lnTo>
                    <a:pt x="58" y="2"/>
                  </a:lnTo>
                  <a:lnTo>
                    <a:pt x="50" y="165"/>
                  </a:lnTo>
                  <a:lnTo>
                    <a:pt x="0" y="16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2"/>
            <p:cNvSpPr>
              <a:spLocks/>
            </p:cNvSpPr>
            <p:nvPr/>
          </p:nvSpPr>
          <p:spPr bwMode="gray">
            <a:xfrm>
              <a:off x="8972634" y="6034938"/>
              <a:ext cx="167112" cy="186210"/>
            </a:xfrm>
            <a:custGeom>
              <a:avLst/>
              <a:gdLst>
                <a:gd name="T0" fmla="*/ 0 w 35"/>
                <a:gd name="T1" fmla="*/ 39 h 39"/>
                <a:gd name="T2" fmla="*/ 33 w 35"/>
                <a:gd name="T3" fmla="*/ 39 h 39"/>
                <a:gd name="T4" fmla="*/ 35 w 35"/>
                <a:gd name="T5" fmla="*/ 2 h 39"/>
                <a:gd name="T6" fmla="*/ 3 w 35"/>
                <a:gd name="T7" fmla="*/ 0 h 39"/>
                <a:gd name="T8" fmla="*/ 0 w 35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9">
                  <a:moveTo>
                    <a:pt x="0" y="39"/>
                  </a:moveTo>
                  <a:lnTo>
                    <a:pt x="33" y="39"/>
                  </a:lnTo>
                  <a:lnTo>
                    <a:pt x="35" y="2"/>
                  </a:lnTo>
                  <a:lnTo>
                    <a:pt x="3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3"/>
            <p:cNvSpPr>
              <a:spLocks/>
            </p:cNvSpPr>
            <p:nvPr/>
          </p:nvSpPr>
          <p:spPr bwMode="gray">
            <a:xfrm>
              <a:off x="8943987" y="6149526"/>
              <a:ext cx="477455" cy="186210"/>
            </a:xfrm>
            <a:custGeom>
              <a:avLst/>
              <a:gdLst>
                <a:gd name="T0" fmla="*/ 1 w 54"/>
                <a:gd name="T1" fmla="*/ 20 h 21"/>
                <a:gd name="T2" fmla="*/ 17 w 54"/>
                <a:gd name="T3" fmla="*/ 20 h 21"/>
                <a:gd name="T4" fmla="*/ 17 w 54"/>
                <a:gd name="T5" fmla="*/ 18 h 21"/>
                <a:gd name="T6" fmla="*/ 39 w 54"/>
                <a:gd name="T7" fmla="*/ 21 h 21"/>
                <a:gd name="T8" fmla="*/ 52 w 54"/>
                <a:gd name="T9" fmla="*/ 20 h 21"/>
                <a:gd name="T10" fmla="*/ 54 w 54"/>
                <a:gd name="T11" fmla="*/ 18 h 21"/>
                <a:gd name="T12" fmla="*/ 21 w 54"/>
                <a:gd name="T13" fmla="*/ 0 h 21"/>
                <a:gd name="T14" fmla="*/ 21 w 54"/>
                <a:gd name="T15" fmla="*/ 0 h 21"/>
                <a:gd name="T16" fmla="*/ 13 w 54"/>
                <a:gd name="T17" fmla="*/ 5 h 21"/>
                <a:gd name="T18" fmla="*/ 3 w 54"/>
                <a:gd name="T19" fmla="*/ 0 h 21"/>
                <a:gd name="T20" fmla="*/ 1 w 54"/>
                <a:gd name="T21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" h="21">
                  <a:moveTo>
                    <a:pt x="1" y="20"/>
                  </a:moveTo>
                  <a:cubicBezTo>
                    <a:pt x="17" y="20"/>
                    <a:pt x="17" y="20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22" y="19"/>
                    <a:pt x="33" y="21"/>
                    <a:pt x="39" y="21"/>
                  </a:cubicBezTo>
                  <a:cubicBezTo>
                    <a:pt x="43" y="21"/>
                    <a:pt x="49" y="21"/>
                    <a:pt x="52" y="20"/>
                  </a:cubicBezTo>
                  <a:cubicBezTo>
                    <a:pt x="53" y="20"/>
                    <a:pt x="54" y="19"/>
                    <a:pt x="54" y="18"/>
                  </a:cubicBezTo>
                  <a:cubicBezTo>
                    <a:pt x="53" y="12"/>
                    <a:pt x="28" y="8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2"/>
                    <a:pt x="17" y="6"/>
                    <a:pt x="13" y="5"/>
                  </a:cubicBezTo>
                  <a:cubicBezTo>
                    <a:pt x="9" y="5"/>
                    <a:pt x="5" y="2"/>
                    <a:pt x="3" y="0"/>
                  </a:cubicBezTo>
                  <a:cubicBezTo>
                    <a:pt x="1" y="2"/>
                    <a:pt x="0" y="19"/>
                    <a:pt x="1" y="2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4"/>
            <p:cNvSpPr>
              <a:spLocks/>
            </p:cNvSpPr>
            <p:nvPr/>
          </p:nvSpPr>
          <p:spPr bwMode="gray">
            <a:xfrm>
              <a:off x="8972634" y="5275786"/>
              <a:ext cx="253053" cy="262601"/>
            </a:xfrm>
            <a:custGeom>
              <a:avLst/>
              <a:gdLst>
                <a:gd name="T0" fmla="*/ 0 w 29"/>
                <a:gd name="T1" fmla="*/ 14 h 30"/>
                <a:gd name="T2" fmla="*/ 15 w 29"/>
                <a:gd name="T3" fmla="*/ 0 h 30"/>
                <a:gd name="T4" fmla="*/ 29 w 29"/>
                <a:gd name="T5" fmla="*/ 15 h 30"/>
                <a:gd name="T6" fmla="*/ 14 w 29"/>
                <a:gd name="T7" fmla="*/ 29 h 30"/>
                <a:gd name="T8" fmla="*/ 0 w 29"/>
                <a:gd name="T9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0" y="14"/>
                  </a:moveTo>
                  <a:cubicBezTo>
                    <a:pt x="0" y="6"/>
                    <a:pt x="7" y="0"/>
                    <a:pt x="15" y="0"/>
                  </a:cubicBezTo>
                  <a:cubicBezTo>
                    <a:pt x="23" y="1"/>
                    <a:pt x="29" y="7"/>
                    <a:pt x="29" y="15"/>
                  </a:cubicBezTo>
                  <a:cubicBezTo>
                    <a:pt x="29" y="23"/>
                    <a:pt x="22" y="30"/>
                    <a:pt x="14" y="29"/>
                  </a:cubicBezTo>
                  <a:cubicBezTo>
                    <a:pt x="6" y="29"/>
                    <a:pt x="0" y="22"/>
                    <a:pt x="0" y="14"/>
                  </a:cubicBez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5"/>
            <p:cNvSpPr>
              <a:spLocks/>
            </p:cNvSpPr>
            <p:nvPr/>
          </p:nvSpPr>
          <p:spPr bwMode="gray">
            <a:xfrm>
              <a:off x="8953535" y="5399924"/>
              <a:ext cx="272152" cy="792575"/>
            </a:xfrm>
            <a:custGeom>
              <a:avLst/>
              <a:gdLst>
                <a:gd name="T0" fmla="*/ 4 w 57"/>
                <a:gd name="T1" fmla="*/ 0 h 166"/>
                <a:gd name="T2" fmla="*/ 57 w 57"/>
                <a:gd name="T3" fmla="*/ 2 h 166"/>
                <a:gd name="T4" fmla="*/ 48 w 57"/>
                <a:gd name="T5" fmla="*/ 165 h 166"/>
                <a:gd name="T6" fmla="*/ 0 w 57"/>
                <a:gd name="T7" fmla="*/ 166 h 166"/>
                <a:gd name="T8" fmla="*/ 4 w 57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66">
                  <a:moveTo>
                    <a:pt x="4" y="0"/>
                  </a:moveTo>
                  <a:lnTo>
                    <a:pt x="57" y="2"/>
                  </a:lnTo>
                  <a:lnTo>
                    <a:pt x="48" y="165"/>
                  </a:lnTo>
                  <a:lnTo>
                    <a:pt x="0" y="16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6"/>
            <p:cNvSpPr>
              <a:spLocks/>
            </p:cNvSpPr>
            <p:nvPr/>
          </p:nvSpPr>
          <p:spPr bwMode="gray">
            <a:xfrm>
              <a:off x="9531256" y="2745270"/>
              <a:ext cx="219631" cy="487006"/>
            </a:xfrm>
            <a:custGeom>
              <a:avLst/>
              <a:gdLst>
                <a:gd name="T0" fmla="*/ 21 w 25"/>
                <a:gd name="T1" fmla="*/ 36 h 55"/>
                <a:gd name="T2" fmla="*/ 22 w 25"/>
                <a:gd name="T3" fmla="*/ 13 h 55"/>
                <a:gd name="T4" fmla="*/ 18 w 25"/>
                <a:gd name="T5" fmla="*/ 9 h 55"/>
                <a:gd name="T6" fmla="*/ 13 w 25"/>
                <a:gd name="T7" fmla="*/ 4 h 55"/>
                <a:gd name="T8" fmla="*/ 9 w 25"/>
                <a:gd name="T9" fmla="*/ 1 h 55"/>
                <a:gd name="T10" fmla="*/ 9 w 25"/>
                <a:gd name="T11" fmla="*/ 5 h 55"/>
                <a:gd name="T12" fmla="*/ 6 w 25"/>
                <a:gd name="T13" fmla="*/ 10 h 55"/>
                <a:gd name="T14" fmla="*/ 6 w 25"/>
                <a:gd name="T15" fmla="*/ 16 h 55"/>
                <a:gd name="T16" fmla="*/ 0 w 25"/>
                <a:gd name="T17" fmla="*/ 14 h 55"/>
                <a:gd name="T18" fmla="*/ 5 w 25"/>
                <a:gd name="T19" fmla="*/ 29 h 55"/>
                <a:gd name="T20" fmla="*/ 6 w 25"/>
                <a:gd name="T21" fmla="*/ 32 h 55"/>
                <a:gd name="T22" fmla="*/ 2 w 25"/>
                <a:gd name="T23" fmla="*/ 55 h 55"/>
                <a:gd name="T24" fmla="*/ 19 w 25"/>
                <a:gd name="T25" fmla="*/ 51 h 55"/>
                <a:gd name="T26" fmla="*/ 21 w 25"/>
                <a:gd name="T27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55">
                  <a:moveTo>
                    <a:pt x="21" y="36"/>
                  </a:moveTo>
                  <a:cubicBezTo>
                    <a:pt x="25" y="26"/>
                    <a:pt x="24" y="22"/>
                    <a:pt x="22" y="13"/>
                  </a:cubicBezTo>
                  <a:cubicBezTo>
                    <a:pt x="21" y="7"/>
                    <a:pt x="19" y="6"/>
                    <a:pt x="18" y="9"/>
                  </a:cubicBezTo>
                  <a:cubicBezTo>
                    <a:pt x="18" y="3"/>
                    <a:pt x="13" y="0"/>
                    <a:pt x="13" y="4"/>
                  </a:cubicBezTo>
                  <a:cubicBezTo>
                    <a:pt x="13" y="2"/>
                    <a:pt x="11" y="0"/>
                    <a:pt x="9" y="1"/>
                  </a:cubicBezTo>
                  <a:cubicBezTo>
                    <a:pt x="7" y="1"/>
                    <a:pt x="8" y="4"/>
                    <a:pt x="9" y="5"/>
                  </a:cubicBezTo>
                  <a:cubicBezTo>
                    <a:pt x="7" y="5"/>
                    <a:pt x="5" y="6"/>
                    <a:pt x="6" y="10"/>
                  </a:cubicBezTo>
                  <a:cubicBezTo>
                    <a:pt x="7" y="13"/>
                    <a:pt x="6" y="16"/>
                    <a:pt x="6" y="16"/>
                  </a:cubicBezTo>
                  <a:cubicBezTo>
                    <a:pt x="4" y="13"/>
                    <a:pt x="1" y="12"/>
                    <a:pt x="0" y="14"/>
                  </a:cubicBezTo>
                  <a:cubicBezTo>
                    <a:pt x="2" y="18"/>
                    <a:pt x="2" y="24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19" y="51"/>
                    <a:pt x="19" y="51"/>
                    <a:pt x="19" y="51"/>
                  </a:cubicBezTo>
                  <a:lnTo>
                    <a:pt x="21" y="36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7"/>
            <p:cNvSpPr>
              <a:spLocks/>
            </p:cNvSpPr>
            <p:nvPr/>
          </p:nvSpPr>
          <p:spPr bwMode="gray">
            <a:xfrm>
              <a:off x="9077674" y="3513973"/>
              <a:ext cx="549075" cy="463133"/>
            </a:xfrm>
            <a:custGeom>
              <a:avLst/>
              <a:gdLst>
                <a:gd name="T0" fmla="*/ 115 w 115"/>
                <a:gd name="T1" fmla="*/ 41 h 97"/>
                <a:gd name="T2" fmla="*/ 93 w 115"/>
                <a:gd name="T3" fmla="*/ 0 h 97"/>
                <a:gd name="T4" fmla="*/ 0 w 115"/>
                <a:gd name="T5" fmla="*/ 39 h 97"/>
                <a:gd name="T6" fmla="*/ 31 w 115"/>
                <a:gd name="T7" fmla="*/ 97 h 97"/>
                <a:gd name="T8" fmla="*/ 115 w 115"/>
                <a:gd name="T9" fmla="*/ 4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97">
                  <a:moveTo>
                    <a:pt x="115" y="41"/>
                  </a:moveTo>
                  <a:lnTo>
                    <a:pt x="93" y="0"/>
                  </a:lnTo>
                  <a:lnTo>
                    <a:pt x="0" y="39"/>
                  </a:lnTo>
                  <a:lnTo>
                    <a:pt x="31" y="97"/>
                  </a:lnTo>
                  <a:lnTo>
                    <a:pt x="115" y="41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8"/>
            <p:cNvSpPr>
              <a:spLocks/>
            </p:cNvSpPr>
            <p:nvPr/>
          </p:nvSpPr>
          <p:spPr bwMode="gray">
            <a:xfrm>
              <a:off x="8977410" y="3666758"/>
              <a:ext cx="348543" cy="343769"/>
            </a:xfrm>
            <a:custGeom>
              <a:avLst/>
              <a:gdLst>
                <a:gd name="T0" fmla="*/ 28 w 39"/>
                <a:gd name="T1" fmla="*/ 35 h 39"/>
                <a:gd name="T2" fmla="*/ 5 w 39"/>
                <a:gd name="T3" fmla="*/ 28 h 39"/>
                <a:gd name="T4" fmla="*/ 11 w 39"/>
                <a:gd name="T5" fmla="*/ 5 h 39"/>
                <a:gd name="T6" fmla="*/ 35 w 39"/>
                <a:gd name="T7" fmla="*/ 11 h 39"/>
                <a:gd name="T8" fmla="*/ 28 w 39"/>
                <a:gd name="T9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9">
                  <a:moveTo>
                    <a:pt x="28" y="35"/>
                  </a:moveTo>
                  <a:cubicBezTo>
                    <a:pt x="20" y="39"/>
                    <a:pt x="9" y="36"/>
                    <a:pt x="5" y="28"/>
                  </a:cubicBezTo>
                  <a:cubicBezTo>
                    <a:pt x="0" y="20"/>
                    <a:pt x="3" y="9"/>
                    <a:pt x="11" y="5"/>
                  </a:cubicBezTo>
                  <a:cubicBezTo>
                    <a:pt x="20" y="0"/>
                    <a:pt x="30" y="3"/>
                    <a:pt x="35" y="11"/>
                  </a:cubicBezTo>
                  <a:cubicBezTo>
                    <a:pt x="39" y="20"/>
                    <a:pt x="36" y="30"/>
                    <a:pt x="28" y="3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9"/>
            <p:cNvSpPr>
              <a:spLocks/>
            </p:cNvSpPr>
            <p:nvPr/>
          </p:nvSpPr>
          <p:spPr bwMode="gray">
            <a:xfrm>
              <a:off x="9545578" y="3136784"/>
              <a:ext cx="190982" cy="76394"/>
            </a:xfrm>
            <a:custGeom>
              <a:avLst/>
              <a:gdLst>
                <a:gd name="T0" fmla="*/ 40 w 40"/>
                <a:gd name="T1" fmla="*/ 5 h 16"/>
                <a:gd name="T2" fmla="*/ 2 w 40"/>
                <a:gd name="T3" fmla="*/ 0 h 16"/>
                <a:gd name="T4" fmla="*/ 0 w 40"/>
                <a:gd name="T5" fmla="*/ 11 h 16"/>
                <a:gd name="T6" fmla="*/ 38 w 40"/>
                <a:gd name="T7" fmla="*/ 16 h 16"/>
                <a:gd name="T8" fmla="*/ 40 w 40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6">
                  <a:moveTo>
                    <a:pt x="40" y="5"/>
                  </a:moveTo>
                  <a:lnTo>
                    <a:pt x="2" y="0"/>
                  </a:lnTo>
                  <a:lnTo>
                    <a:pt x="0" y="11"/>
                  </a:lnTo>
                  <a:lnTo>
                    <a:pt x="38" y="16"/>
                  </a:lnTo>
                  <a:lnTo>
                    <a:pt x="40" y="5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0"/>
            <p:cNvSpPr>
              <a:spLocks/>
            </p:cNvSpPr>
            <p:nvPr/>
          </p:nvSpPr>
          <p:spPr bwMode="gray">
            <a:xfrm>
              <a:off x="9450089" y="3490101"/>
              <a:ext cx="238726" cy="238729"/>
            </a:xfrm>
            <a:custGeom>
              <a:avLst/>
              <a:gdLst>
                <a:gd name="T0" fmla="*/ 26 w 27"/>
                <a:gd name="T1" fmla="*/ 16 h 27"/>
                <a:gd name="T2" fmla="*/ 12 w 27"/>
                <a:gd name="T3" fmla="*/ 26 h 27"/>
                <a:gd name="T4" fmla="*/ 1 w 27"/>
                <a:gd name="T5" fmla="*/ 12 h 27"/>
                <a:gd name="T6" fmla="*/ 15 w 27"/>
                <a:gd name="T7" fmla="*/ 1 h 27"/>
                <a:gd name="T8" fmla="*/ 26 w 27"/>
                <a:gd name="T9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6" y="16"/>
                  </a:moveTo>
                  <a:cubicBezTo>
                    <a:pt x="25" y="22"/>
                    <a:pt x="18" y="27"/>
                    <a:pt x="12" y="26"/>
                  </a:cubicBezTo>
                  <a:cubicBezTo>
                    <a:pt x="5" y="25"/>
                    <a:pt x="0" y="19"/>
                    <a:pt x="1" y="12"/>
                  </a:cubicBezTo>
                  <a:cubicBezTo>
                    <a:pt x="2" y="5"/>
                    <a:pt x="9" y="0"/>
                    <a:pt x="15" y="1"/>
                  </a:cubicBezTo>
                  <a:cubicBezTo>
                    <a:pt x="22" y="2"/>
                    <a:pt x="27" y="9"/>
                    <a:pt x="26" y="16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1"/>
            <p:cNvSpPr>
              <a:spLocks/>
            </p:cNvSpPr>
            <p:nvPr/>
          </p:nvSpPr>
          <p:spPr bwMode="gray">
            <a:xfrm>
              <a:off x="9450089" y="3490101"/>
              <a:ext cx="238726" cy="238729"/>
            </a:xfrm>
            <a:custGeom>
              <a:avLst/>
              <a:gdLst>
                <a:gd name="T0" fmla="*/ 1 w 27"/>
                <a:gd name="T1" fmla="*/ 12 h 27"/>
                <a:gd name="T2" fmla="*/ 15 w 27"/>
                <a:gd name="T3" fmla="*/ 1 h 27"/>
                <a:gd name="T4" fmla="*/ 26 w 27"/>
                <a:gd name="T5" fmla="*/ 16 h 27"/>
                <a:gd name="T6" fmla="*/ 12 w 27"/>
                <a:gd name="T7" fmla="*/ 26 h 27"/>
                <a:gd name="T8" fmla="*/ 1 w 27"/>
                <a:gd name="T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" y="12"/>
                  </a:moveTo>
                  <a:cubicBezTo>
                    <a:pt x="2" y="5"/>
                    <a:pt x="9" y="0"/>
                    <a:pt x="15" y="1"/>
                  </a:cubicBezTo>
                  <a:cubicBezTo>
                    <a:pt x="22" y="2"/>
                    <a:pt x="27" y="9"/>
                    <a:pt x="26" y="16"/>
                  </a:cubicBezTo>
                  <a:cubicBezTo>
                    <a:pt x="25" y="22"/>
                    <a:pt x="18" y="27"/>
                    <a:pt x="12" y="26"/>
                  </a:cubicBezTo>
                  <a:cubicBezTo>
                    <a:pt x="5" y="25"/>
                    <a:pt x="0" y="19"/>
                    <a:pt x="1" y="1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2"/>
            <p:cNvSpPr>
              <a:spLocks/>
            </p:cNvSpPr>
            <p:nvPr/>
          </p:nvSpPr>
          <p:spPr bwMode="gray">
            <a:xfrm>
              <a:off x="9459637" y="3179755"/>
              <a:ext cx="267375" cy="448809"/>
            </a:xfrm>
            <a:custGeom>
              <a:avLst/>
              <a:gdLst>
                <a:gd name="T0" fmla="*/ 56 w 56"/>
                <a:gd name="T1" fmla="*/ 7 h 94"/>
                <a:gd name="T2" fmla="*/ 17 w 56"/>
                <a:gd name="T3" fmla="*/ 0 h 94"/>
                <a:gd name="T4" fmla="*/ 0 w 56"/>
                <a:gd name="T5" fmla="*/ 87 h 94"/>
                <a:gd name="T6" fmla="*/ 46 w 56"/>
                <a:gd name="T7" fmla="*/ 94 h 94"/>
                <a:gd name="T8" fmla="*/ 56 w 56"/>
                <a:gd name="T9" fmla="*/ 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94">
                  <a:moveTo>
                    <a:pt x="56" y="7"/>
                  </a:moveTo>
                  <a:lnTo>
                    <a:pt x="17" y="0"/>
                  </a:lnTo>
                  <a:lnTo>
                    <a:pt x="0" y="87"/>
                  </a:lnTo>
                  <a:lnTo>
                    <a:pt x="46" y="94"/>
                  </a:lnTo>
                  <a:lnTo>
                    <a:pt x="56" y="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3"/>
            <p:cNvSpPr>
              <a:spLocks/>
            </p:cNvSpPr>
            <p:nvPr/>
          </p:nvSpPr>
          <p:spPr bwMode="gray">
            <a:xfrm>
              <a:off x="8891469" y="3681082"/>
              <a:ext cx="343769" cy="1193639"/>
            </a:xfrm>
            <a:custGeom>
              <a:avLst/>
              <a:gdLst>
                <a:gd name="T0" fmla="*/ 3 w 72"/>
                <a:gd name="T1" fmla="*/ 250 h 250"/>
                <a:gd name="T2" fmla="*/ 70 w 72"/>
                <a:gd name="T3" fmla="*/ 250 h 250"/>
                <a:gd name="T4" fmla="*/ 72 w 72"/>
                <a:gd name="T5" fmla="*/ 41 h 250"/>
                <a:gd name="T6" fmla="*/ 61 w 72"/>
                <a:gd name="T7" fmla="*/ 0 h 250"/>
                <a:gd name="T8" fmla="*/ 0 w 72"/>
                <a:gd name="T9" fmla="*/ 0 h 250"/>
                <a:gd name="T10" fmla="*/ 0 w 72"/>
                <a:gd name="T11" fmla="*/ 215 h 250"/>
                <a:gd name="T12" fmla="*/ 3 w 72"/>
                <a:gd name="T13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50">
                  <a:moveTo>
                    <a:pt x="3" y="250"/>
                  </a:moveTo>
                  <a:lnTo>
                    <a:pt x="70" y="250"/>
                  </a:lnTo>
                  <a:lnTo>
                    <a:pt x="72" y="41"/>
                  </a:lnTo>
                  <a:lnTo>
                    <a:pt x="61" y="0"/>
                  </a:lnTo>
                  <a:lnTo>
                    <a:pt x="0" y="0"/>
                  </a:lnTo>
                  <a:lnTo>
                    <a:pt x="0" y="215"/>
                  </a:lnTo>
                  <a:lnTo>
                    <a:pt x="3" y="25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14"/>
            <p:cNvSpPr>
              <a:spLocks/>
            </p:cNvSpPr>
            <p:nvPr/>
          </p:nvSpPr>
          <p:spPr bwMode="gray">
            <a:xfrm>
              <a:off x="8791200" y="3533071"/>
              <a:ext cx="195758" cy="238729"/>
            </a:xfrm>
            <a:custGeom>
              <a:avLst/>
              <a:gdLst>
                <a:gd name="T0" fmla="*/ 22 w 22"/>
                <a:gd name="T1" fmla="*/ 19 h 27"/>
                <a:gd name="T2" fmla="*/ 22 w 22"/>
                <a:gd name="T3" fmla="*/ 0 h 27"/>
                <a:gd name="T4" fmla="*/ 0 w 22"/>
                <a:gd name="T5" fmla="*/ 0 h 27"/>
                <a:gd name="T6" fmla="*/ 0 w 22"/>
                <a:gd name="T7" fmla="*/ 19 h 27"/>
                <a:gd name="T8" fmla="*/ 11 w 22"/>
                <a:gd name="T9" fmla="*/ 27 h 27"/>
                <a:gd name="T10" fmla="*/ 22 w 22"/>
                <a:gd name="T11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7">
                  <a:moveTo>
                    <a:pt x="22" y="19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3"/>
                    <a:pt x="3" y="27"/>
                    <a:pt x="11" y="27"/>
                  </a:cubicBezTo>
                  <a:cubicBezTo>
                    <a:pt x="19" y="27"/>
                    <a:pt x="22" y="23"/>
                    <a:pt x="22" y="19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5"/>
            <p:cNvSpPr>
              <a:spLocks/>
            </p:cNvSpPr>
            <p:nvPr/>
          </p:nvSpPr>
          <p:spPr bwMode="gray">
            <a:xfrm>
              <a:off x="8776878" y="3499651"/>
              <a:ext cx="210080" cy="181434"/>
            </a:xfrm>
            <a:custGeom>
              <a:avLst/>
              <a:gdLst>
                <a:gd name="T0" fmla="*/ 0 w 24"/>
                <a:gd name="T1" fmla="*/ 5 h 21"/>
                <a:gd name="T2" fmla="*/ 24 w 24"/>
                <a:gd name="T3" fmla="*/ 21 h 21"/>
                <a:gd name="T4" fmla="*/ 24 w 24"/>
                <a:gd name="T5" fmla="*/ 3 h 21"/>
                <a:gd name="T6" fmla="*/ 0 w 24"/>
                <a:gd name="T7" fmla="*/ 0 h 21"/>
                <a:gd name="T8" fmla="*/ 0 w 24"/>
                <a:gd name="T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0" y="5"/>
                  </a:moveTo>
                  <a:cubicBezTo>
                    <a:pt x="7" y="13"/>
                    <a:pt x="13" y="17"/>
                    <a:pt x="24" y="2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BA8C5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6"/>
            <p:cNvSpPr>
              <a:spLocks/>
            </p:cNvSpPr>
            <p:nvPr/>
          </p:nvSpPr>
          <p:spPr bwMode="gray">
            <a:xfrm>
              <a:off x="8604995" y="3179755"/>
              <a:ext cx="506101" cy="601594"/>
            </a:xfrm>
            <a:custGeom>
              <a:avLst/>
              <a:gdLst>
                <a:gd name="T0" fmla="*/ 56 w 57"/>
                <a:gd name="T1" fmla="*/ 23 h 68"/>
                <a:gd name="T2" fmla="*/ 45 w 57"/>
                <a:gd name="T3" fmla="*/ 16 h 68"/>
                <a:gd name="T4" fmla="*/ 45 w 57"/>
                <a:gd name="T5" fmla="*/ 14 h 68"/>
                <a:gd name="T6" fmla="*/ 46 w 57"/>
                <a:gd name="T7" fmla="*/ 12 h 68"/>
                <a:gd name="T8" fmla="*/ 46 w 57"/>
                <a:gd name="T9" fmla="*/ 10 h 68"/>
                <a:gd name="T10" fmla="*/ 37 w 57"/>
                <a:gd name="T11" fmla="*/ 8 h 68"/>
                <a:gd name="T12" fmla="*/ 35 w 57"/>
                <a:gd name="T13" fmla="*/ 7 h 68"/>
                <a:gd name="T14" fmla="*/ 25 w 57"/>
                <a:gd name="T15" fmla="*/ 0 h 68"/>
                <a:gd name="T16" fmla="*/ 0 w 57"/>
                <a:gd name="T17" fmla="*/ 26 h 68"/>
                <a:gd name="T18" fmla="*/ 4 w 57"/>
                <a:gd name="T19" fmla="*/ 30 h 68"/>
                <a:gd name="T20" fmla="*/ 1 w 57"/>
                <a:gd name="T21" fmla="*/ 33 h 68"/>
                <a:gd name="T22" fmla="*/ 56 w 57"/>
                <a:gd name="T23" fmla="*/ 26 h 68"/>
                <a:gd name="T24" fmla="*/ 56 w 57"/>
                <a:gd name="T25" fmla="*/ 2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8">
                  <a:moveTo>
                    <a:pt x="56" y="23"/>
                  </a:moveTo>
                  <a:cubicBezTo>
                    <a:pt x="51" y="21"/>
                    <a:pt x="45" y="16"/>
                    <a:pt x="45" y="16"/>
                  </a:cubicBezTo>
                  <a:cubicBezTo>
                    <a:pt x="44" y="15"/>
                    <a:pt x="44" y="15"/>
                    <a:pt x="45" y="14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6" y="11"/>
                    <a:pt x="46" y="10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6" y="7"/>
                    <a:pt x="35" y="7"/>
                    <a:pt x="35" y="7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26" y="68"/>
                    <a:pt x="56" y="26"/>
                  </a:cubicBezTo>
                  <a:cubicBezTo>
                    <a:pt x="57" y="25"/>
                    <a:pt x="57" y="23"/>
                    <a:pt x="56" y="23"/>
                  </a:cubicBez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7"/>
            <p:cNvSpPr>
              <a:spLocks/>
            </p:cNvSpPr>
            <p:nvPr/>
          </p:nvSpPr>
          <p:spPr bwMode="gray">
            <a:xfrm>
              <a:off x="8571572" y="3084262"/>
              <a:ext cx="343769" cy="529977"/>
            </a:xfrm>
            <a:custGeom>
              <a:avLst/>
              <a:gdLst>
                <a:gd name="T0" fmla="*/ 0 w 39"/>
                <a:gd name="T1" fmla="*/ 29 h 60"/>
                <a:gd name="T2" fmla="*/ 14 w 39"/>
                <a:gd name="T3" fmla="*/ 7 h 60"/>
                <a:gd name="T4" fmla="*/ 27 w 39"/>
                <a:gd name="T5" fmla="*/ 4 h 60"/>
                <a:gd name="T6" fmla="*/ 24 w 39"/>
                <a:gd name="T7" fmla="*/ 18 h 60"/>
                <a:gd name="T8" fmla="*/ 21 w 39"/>
                <a:gd name="T9" fmla="*/ 22 h 60"/>
                <a:gd name="T10" fmla="*/ 21 w 39"/>
                <a:gd name="T11" fmla="*/ 26 h 60"/>
                <a:gd name="T12" fmla="*/ 32 w 39"/>
                <a:gd name="T13" fmla="*/ 33 h 60"/>
                <a:gd name="T14" fmla="*/ 30 w 39"/>
                <a:gd name="T15" fmla="*/ 35 h 60"/>
                <a:gd name="T16" fmla="*/ 29 w 39"/>
                <a:gd name="T17" fmla="*/ 36 h 60"/>
                <a:gd name="T18" fmla="*/ 20 w 39"/>
                <a:gd name="T19" fmla="*/ 38 h 60"/>
                <a:gd name="T20" fmla="*/ 25 w 39"/>
                <a:gd name="T21" fmla="*/ 44 h 60"/>
                <a:gd name="T22" fmla="*/ 32 w 39"/>
                <a:gd name="T23" fmla="*/ 45 h 60"/>
                <a:gd name="T24" fmla="*/ 35 w 39"/>
                <a:gd name="T25" fmla="*/ 57 h 60"/>
                <a:gd name="T26" fmla="*/ 12 w 39"/>
                <a:gd name="T27" fmla="*/ 54 h 60"/>
                <a:gd name="T28" fmla="*/ 0 w 39"/>
                <a:gd name="T29" fmla="*/ 35 h 60"/>
                <a:gd name="T30" fmla="*/ 0 w 39"/>
                <a:gd name="T31" fmla="*/ 2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60">
                  <a:moveTo>
                    <a:pt x="0" y="29"/>
                  </a:moveTo>
                  <a:cubicBezTo>
                    <a:pt x="2" y="22"/>
                    <a:pt x="7" y="13"/>
                    <a:pt x="14" y="7"/>
                  </a:cubicBezTo>
                  <a:cubicBezTo>
                    <a:pt x="18" y="3"/>
                    <a:pt x="23" y="0"/>
                    <a:pt x="27" y="4"/>
                  </a:cubicBezTo>
                  <a:cubicBezTo>
                    <a:pt x="33" y="10"/>
                    <a:pt x="27" y="16"/>
                    <a:pt x="24" y="18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9" y="23"/>
                    <a:pt x="20" y="25"/>
                    <a:pt x="21" y="26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6"/>
                    <a:pt x="30" y="36"/>
                    <a:pt x="29" y="36"/>
                  </a:cubicBezTo>
                  <a:cubicBezTo>
                    <a:pt x="27" y="35"/>
                    <a:pt x="22" y="34"/>
                    <a:pt x="20" y="38"/>
                  </a:cubicBezTo>
                  <a:cubicBezTo>
                    <a:pt x="19" y="42"/>
                    <a:pt x="22" y="44"/>
                    <a:pt x="25" y="44"/>
                  </a:cubicBezTo>
                  <a:cubicBezTo>
                    <a:pt x="27" y="45"/>
                    <a:pt x="30" y="44"/>
                    <a:pt x="32" y="45"/>
                  </a:cubicBezTo>
                  <a:cubicBezTo>
                    <a:pt x="33" y="46"/>
                    <a:pt x="39" y="50"/>
                    <a:pt x="35" y="57"/>
                  </a:cubicBezTo>
                  <a:cubicBezTo>
                    <a:pt x="25" y="60"/>
                    <a:pt x="18" y="57"/>
                    <a:pt x="12" y="54"/>
                  </a:cubicBezTo>
                  <a:cubicBezTo>
                    <a:pt x="5" y="50"/>
                    <a:pt x="1" y="43"/>
                    <a:pt x="0" y="35"/>
                  </a:cubicBezTo>
                  <a:cubicBezTo>
                    <a:pt x="0" y="33"/>
                    <a:pt x="0" y="31"/>
                    <a:pt x="0" y="29"/>
                  </a:cubicBezTo>
                  <a:close/>
                </a:path>
              </a:pathLst>
            </a:custGeom>
            <a:solidFill>
              <a:srgbClr val="301D1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8"/>
            <p:cNvSpPr>
              <a:spLocks/>
            </p:cNvSpPr>
            <p:nvPr/>
          </p:nvSpPr>
          <p:spPr bwMode="gray">
            <a:xfrm>
              <a:off x="8862820" y="3284795"/>
              <a:ext cx="38197" cy="28646"/>
            </a:xfrm>
            <a:custGeom>
              <a:avLst/>
              <a:gdLst>
                <a:gd name="T0" fmla="*/ 3 w 4"/>
                <a:gd name="T1" fmla="*/ 1 h 3"/>
                <a:gd name="T2" fmla="*/ 3 w 4"/>
                <a:gd name="T3" fmla="*/ 3 h 3"/>
                <a:gd name="T4" fmla="*/ 1 w 4"/>
                <a:gd name="T5" fmla="*/ 3 h 3"/>
                <a:gd name="T6" fmla="*/ 1 w 4"/>
                <a:gd name="T7" fmla="*/ 1 h 3"/>
                <a:gd name="T8" fmla="*/ 3 w 4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3" y="1"/>
                  </a:moveTo>
                  <a:cubicBezTo>
                    <a:pt x="4" y="1"/>
                    <a:pt x="4" y="2"/>
                    <a:pt x="3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9"/>
            <p:cNvSpPr>
              <a:spLocks/>
            </p:cNvSpPr>
            <p:nvPr/>
          </p:nvSpPr>
          <p:spPr bwMode="gray">
            <a:xfrm>
              <a:off x="8891469" y="3681082"/>
              <a:ext cx="148014" cy="735283"/>
            </a:xfrm>
            <a:custGeom>
              <a:avLst/>
              <a:gdLst>
                <a:gd name="T0" fmla="*/ 0 w 31"/>
                <a:gd name="T1" fmla="*/ 15 h 154"/>
                <a:gd name="T2" fmla="*/ 0 w 31"/>
                <a:gd name="T3" fmla="*/ 154 h 154"/>
                <a:gd name="T4" fmla="*/ 18 w 31"/>
                <a:gd name="T5" fmla="*/ 67 h 154"/>
                <a:gd name="T6" fmla="*/ 31 w 31"/>
                <a:gd name="T7" fmla="*/ 6 h 154"/>
                <a:gd name="T8" fmla="*/ 30 w 31"/>
                <a:gd name="T9" fmla="*/ 0 h 154"/>
                <a:gd name="T10" fmla="*/ 0 w 31"/>
                <a:gd name="T11" fmla="*/ 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54">
                  <a:moveTo>
                    <a:pt x="0" y="15"/>
                  </a:moveTo>
                  <a:lnTo>
                    <a:pt x="0" y="154"/>
                  </a:lnTo>
                  <a:lnTo>
                    <a:pt x="18" y="67"/>
                  </a:lnTo>
                  <a:lnTo>
                    <a:pt x="31" y="6"/>
                  </a:lnTo>
                  <a:lnTo>
                    <a:pt x="3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0"/>
            <p:cNvSpPr>
              <a:spLocks/>
            </p:cNvSpPr>
            <p:nvPr/>
          </p:nvSpPr>
          <p:spPr bwMode="gray">
            <a:xfrm>
              <a:off x="8748232" y="3681082"/>
              <a:ext cx="143237" cy="735283"/>
            </a:xfrm>
            <a:custGeom>
              <a:avLst/>
              <a:gdLst>
                <a:gd name="T0" fmla="*/ 30 w 30"/>
                <a:gd name="T1" fmla="*/ 15 h 154"/>
                <a:gd name="T2" fmla="*/ 30 w 30"/>
                <a:gd name="T3" fmla="*/ 154 h 154"/>
                <a:gd name="T4" fmla="*/ 13 w 30"/>
                <a:gd name="T5" fmla="*/ 71 h 154"/>
                <a:gd name="T6" fmla="*/ 0 w 30"/>
                <a:gd name="T7" fmla="*/ 6 h 154"/>
                <a:gd name="T8" fmla="*/ 2 w 30"/>
                <a:gd name="T9" fmla="*/ 0 h 154"/>
                <a:gd name="T10" fmla="*/ 30 w 30"/>
                <a:gd name="T11" fmla="*/ 1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54">
                  <a:moveTo>
                    <a:pt x="30" y="15"/>
                  </a:moveTo>
                  <a:lnTo>
                    <a:pt x="30" y="154"/>
                  </a:lnTo>
                  <a:lnTo>
                    <a:pt x="13" y="71"/>
                  </a:lnTo>
                  <a:lnTo>
                    <a:pt x="0" y="6"/>
                  </a:lnTo>
                  <a:lnTo>
                    <a:pt x="2" y="0"/>
                  </a:lnTo>
                  <a:lnTo>
                    <a:pt x="3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1"/>
            <p:cNvSpPr>
              <a:spLocks/>
            </p:cNvSpPr>
            <p:nvPr/>
          </p:nvSpPr>
          <p:spPr bwMode="gray">
            <a:xfrm>
              <a:off x="8757780" y="3638111"/>
              <a:ext cx="133686" cy="186210"/>
            </a:xfrm>
            <a:custGeom>
              <a:avLst/>
              <a:gdLst>
                <a:gd name="T0" fmla="*/ 28 w 28"/>
                <a:gd name="T1" fmla="*/ 24 h 39"/>
                <a:gd name="T2" fmla="*/ 5 w 28"/>
                <a:gd name="T3" fmla="*/ 0 h 39"/>
                <a:gd name="T4" fmla="*/ 0 w 28"/>
                <a:gd name="T5" fmla="*/ 9 h 39"/>
                <a:gd name="T6" fmla="*/ 7 w 28"/>
                <a:gd name="T7" fmla="*/ 39 h 39"/>
                <a:gd name="T8" fmla="*/ 22 w 28"/>
                <a:gd name="T9" fmla="*/ 22 h 39"/>
                <a:gd name="T10" fmla="*/ 28 w 28"/>
                <a:gd name="T1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9">
                  <a:moveTo>
                    <a:pt x="28" y="24"/>
                  </a:moveTo>
                  <a:lnTo>
                    <a:pt x="5" y="0"/>
                  </a:lnTo>
                  <a:lnTo>
                    <a:pt x="0" y="9"/>
                  </a:lnTo>
                  <a:lnTo>
                    <a:pt x="7" y="39"/>
                  </a:lnTo>
                  <a:lnTo>
                    <a:pt x="22" y="22"/>
                  </a:lnTo>
                  <a:lnTo>
                    <a:pt x="28" y="24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2"/>
            <p:cNvSpPr>
              <a:spLocks/>
            </p:cNvSpPr>
            <p:nvPr/>
          </p:nvSpPr>
          <p:spPr bwMode="gray">
            <a:xfrm>
              <a:off x="8891469" y="3638111"/>
              <a:ext cx="143237" cy="186210"/>
            </a:xfrm>
            <a:custGeom>
              <a:avLst/>
              <a:gdLst>
                <a:gd name="T0" fmla="*/ 0 w 30"/>
                <a:gd name="T1" fmla="*/ 24 h 39"/>
                <a:gd name="T2" fmla="*/ 24 w 30"/>
                <a:gd name="T3" fmla="*/ 0 h 39"/>
                <a:gd name="T4" fmla="*/ 30 w 30"/>
                <a:gd name="T5" fmla="*/ 9 h 39"/>
                <a:gd name="T6" fmla="*/ 22 w 30"/>
                <a:gd name="T7" fmla="*/ 39 h 39"/>
                <a:gd name="T8" fmla="*/ 7 w 30"/>
                <a:gd name="T9" fmla="*/ 22 h 39"/>
                <a:gd name="T10" fmla="*/ 0 w 30"/>
                <a:gd name="T11" fmla="*/ 2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0" y="24"/>
                  </a:moveTo>
                  <a:lnTo>
                    <a:pt x="24" y="0"/>
                  </a:lnTo>
                  <a:lnTo>
                    <a:pt x="30" y="9"/>
                  </a:lnTo>
                  <a:lnTo>
                    <a:pt x="22" y="39"/>
                  </a:lnTo>
                  <a:lnTo>
                    <a:pt x="7" y="22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3"/>
            <p:cNvSpPr>
              <a:spLocks/>
            </p:cNvSpPr>
            <p:nvPr/>
          </p:nvSpPr>
          <p:spPr bwMode="gray">
            <a:xfrm>
              <a:off x="8853272" y="3743151"/>
              <a:ext cx="81168" cy="62072"/>
            </a:xfrm>
            <a:custGeom>
              <a:avLst/>
              <a:gdLst>
                <a:gd name="T0" fmla="*/ 2 w 17"/>
                <a:gd name="T1" fmla="*/ 0 h 13"/>
                <a:gd name="T2" fmla="*/ 0 w 17"/>
                <a:gd name="T3" fmla="*/ 2 h 13"/>
                <a:gd name="T4" fmla="*/ 4 w 17"/>
                <a:gd name="T5" fmla="*/ 13 h 13"/>
                <a:gd name="T6" fmla="*/ 11 w 17"/>
                <a:gd name="T7" fmla="*/ 13 h 13"/>
                <a:gd name="T8" fmla="*/ 17 w 17"/>
                <a:gd name="T9" fmla="*/ 2 h 13"/>
                <a:gd name="T10" fmla="*/ 15 w 17"/>
                <a:gd name="T11" fmla="*/ 0 h 13"/>
                <a:gd name="T12" fmla="*/ 2 w 17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3">
                  <a:moveTo>
                    <a:pt x="2" y="0"/>
                  </a:moveTo>
                  <a:lnTo>
                    <a:pt x="0" y="2"/>
                  </a:lnTo>
                  <a:lnTo>
                    <a:pt x="4" y="13"/>
                  </a:lnTo>
                  <a:lnTo>
                    <a:pt x="11" y="13"/>
                  </a:lnTo>
                  <a:lnTo>
                    <a:pt x="17" y="2"/>
                  </a:lnTo>
                  <a:lnTo>
                    <a:pt x="15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9AB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4"/>
            <p:cNvSpPr>
              <a:spLocks/>
            </p:cNvSpPr>
            <p:nvPr/>
          </p:nvSpPr>
          <p:spPr bwMode="gray">
            <a:xfrm>
              <a:off x="8853272" y="3805221"/>
              <a:ext cx="62072" cy="611144"/>
            </a:xfrm>
            <a:custGeom>
              <a:avLst/>
              <a:gdLst>
                <a:gd name="T0" fmla="*/ 4 w 13"/>
                <a:gd name="T1" fmla="*/ 0 h 128"/>
                <a:gd name="T2" fmla="*/ 0 w 13"/>
                <a:gd name="T3" fmla="*/ 110 h 128"/>
                <a:gd name="T4" fmla="*/ 8 w 13"/>
                <a:gd name="T5" fmla="*/ 128 h 128"/>
                <a:gd name="T6" fmla="*/ 13 w 13"/>
                <a:gd name="T7" fmla="*/ 117 h 128"/>
                <a:gd name="T8" fmla="*/ 11 w 13"/>
                <a:gd name="T9" fmla="*/ 0 h 128"/>
                <a:gd name="T10" fmla="*/ 4 w 13"/>
                <a:gd name="T1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8">
                  <a:moveTo>
                    <a:pt x="4" y="0"/>
                  </a:moveTo>
                  <a:lnTo>
                    <a:pt x="0" y="110"/>
                  </a:lnTo>
                  <a:lnTo>
                    <a:pt x="8" y="128"/>
                  </a:lnTo>
                  <a:lnTo>
                    <a:pt x="13" y="117"/>
                  </a:lnTo>
                  <a:lnTo>
                    <a:pt x="11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9AB30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5"/>
            <p:cNvSpPr>
              <a:spLocks/>
            </p:cNvSpPr>
            <p:nvPr/>
          </p:nvSpPr>
          <p:spPr bwMode="gray">
            <a:xfrm>
              <a:off x="8891469" y="3676308"/>
              <a:ext cx="229178" cy="783027"/>
            </a:xfrm>
            <a:custGeom>
              <a:avLst/>
              <a:gdLst>
                <a:gd name="T0" fmla="*/ 26 w 26"/>
                <a:gd name="T1" fmla="*/ 8 h 89"/>
                <a:gd name="T2" fmla="*/ 22 w 26"/>
                <a:gd name="T3" fmla="*/ 12 h 89"/>
                <a:gd name="T4" fmla="*/ 25 w 26"/>
                <a:gd name="T5" fmla="*/ 14 h 89"/>
                <a:gd name="T6" fmla="*/ 0 w 26"/>
                <a:gd name="T7" fmla="*/ 89 h 89"/>
                <a:gd name="T8" fmla="*/ 0 w 26"/>
                <a:gd name="T9" fmla="*/ 82 h 89"/>
                <a:gd name="T10" fmla="*/ 16 w 26"/>
                <a:gd name="T11" fmla="*/ 0 h 89"/>
                <a:gd name="T12" fmla="*/ 26 w 26"/>
                <a:gd name="T13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89">
                  <a:moveTo>
                    <a:pt x="26" y="8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18" y="36"/>
                    <a:pt x="0" y="89"/>
                    <a:pt x="0" y="89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62"/>
                    <a:pt x="16" y="0"/>
                    <a:pt x="16" y="0"/>
                  </a:cubicBezTo>
                  <a:lnTo>
                    <a:pt x="26" y="8"/>
                  </a:lnTo>
                  <a:close/>
                </a:path>
              </a:pathLst>
            </a:custGeom>
            <a:solidFill>
              <a:srgbClr val="0064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6"/>
            <p:cNvSpPr>
              <a:spLocks/>
            </p:cNvSpPr>
            <p:nvPr/>
          </p:nvSpPr>
          <p:spPr bwMode="gray">
            <a:xfrm>
              <a:off x="8251678" y="4593022"/>
              <a:ext cx="229178" cy="496554"/>
            </a:xfrm>
            <a:custGeom>
              <a:avLst/>
              <a:gdLst>
                <a:gd name="T0" fmla="*/ 3 w 26"/>
                <a:gd name="T1" fmla="*/ 20 h 56"/>
                <a:gd name="T2" fmla="*/ 3 w 26"/>
                <a:gd name="T3" fmla="*/ 43 h 56"/>
                <a:gd name="T4" fmla="*/ 8 w 26"/>
                <a:gd name="T5" fmla="*/ 47 h 56"/>
                <a:gd name="T6" fmla="*/ 13 w 26"/>
                <a:gd name="T7" fmla="*/ 52 h 56"/>
                <a:gd name="T8" fmla="*/ 18 w 26"/>
                <a:gd name="T9" fmla="*/ 55 h 56"/>
                <a:gd name="T10" fmla="*/ 18 w 26"/>
                <a:gd name="T11" fmla="*/ 50 h 56"/>
                <a:gd name="T12" fmla="*/ 20 w 26"/>
                <a:gd name="T13" fmla="*/ 45 h 56"/>
                <a:gd name="T14" fmla="*/ 20 w 26"/>
                <a:gd name="T15" fmla="*/ 39 h 56"/>
                <a:gd name="T16" fmla="*/ 26 w 26"/>
                <a:gd name="T17" fmla="*/ 41 h 56"/>
                <a:gd name="T18" fmla="*/ 20 w 26"/>
                <a:gd name="T19" fmla="*/ 26 h 56"/>
                <a:gd name="T20" fmla="*/ 19 w 26"/>
                <a:gd name="T21" fmla="*/ 24 h 56"/>
                <a:gd name="T22" fmla="*/ 21 w 26"/>
                <a:gd name="T23" fmla="*/ 0 h 56"/>
                <a:gd name="T24" fmla="*/ 4 w 26"/>
                <a:gd name="T25" fmla="*/ 5 h 56"/>
                <a:gd name="T26" fmla="*/ 3 w 26"/>
                <a:gd name="T27" fmla="*/ 2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56">
                  <a:moveTo>
                    <a:pt x="3" y="20"/>
                  </a:moveTo>
                  <a:cubicBezTo>
                    <a:pt x="0" y="30"/>
                    <a:pt x="1" y="34"/>
                    <a:pt x="3" y="43"/>
                  </a:cubicBezTo>
                  <a:cubicBezTo>
                    <a:pt x="5" y="49"/>
                    <a:pt x="7" y="50"/>
                    <a:pt x="8" y="47"/>
                  </a:cubicBezTo>
                  <a:cubicBezTo>
                    <a:pt x="8" y="53"/>
                    <a:pt x="13" y="56"/>
                    <a:pt x="13" y="52"/>
                  </a:cubicBezTo>
                  <a:cubicBezTo>
                    <a:pt x="14" y="53"/>
                    <a:pt x="16" y="55"/>
                    <a:pt x="18" y="55"/>
                  </a:cubicBezTo>
                  <a:cubicBezTo>
                    <a:pt x="19" y="54"/>
                    <a:pt x="18" y="51"/>
                    <a:pt x="18" y="50"/>
                  </a:cubicBezTo>
                  <a:cubicBezTo>
                    <a:pt x="20" y="50"/>
                    <a:pt x="22" y="49"/>
                    <a:pt x="20" y="45"/>
                  </a:cubicBezTo>
                  <a:cubicBezTo>
                    <a:pt x="19" y="42"/>
                    <a:pt x="20" y="39"/>
                    <a:pt x="20" y="39"/>
                  </a:cubicBezTo>
                  <a:cubicBezTo>
                    <a:pt x="22" y="42"/>
                    <a:pt x="25" y="43"/>
                    <a:pt x="26" y="41"/>
                  </a:cubicBezTo>
                  <a:cubicBezTo>
                    <a:pt x="24" y="37"/>
                    <a:pt x="23" y="31"/>
                    <a:pt x="20" y="26"/>
                  </a:cubicBezTo>
                  <a:cubicBezTo>
                    <a:pt x="20" y="25"/>
                    <a:pt x="19" y="24"/>
                    <a:pt x="19" y="2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3" y="20"/>
                  </a:lnTo>
                  <a:close/>
                </a:path>
              </a:pathLst>
            </a:custGeom>
            <a:solidFill>
              <a:srgbClr val="CE9C5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7"/>
            <p:cNvSpPr>
              <a:spLocks/>
            </p:cNvSpPr>
            <p:nvPr/>
          </p:nvSpPr>
          <p:spPr bwMode="gray">
            <a:xfrm>
              <a:off x="8275548" y="4134665"/>
              <a:ext cx="243503" cy="229178"/>
            </a:xfrm>
            <a:custGeom>
              <a:avLst/>
              <a:gdLst>
                <a:gd name="T0" fmla="*/ 1 w 27"/>
                <a:gd name="T1" fmla="*/ 12 h 26"/>
                <a:gd name="T2" fmla="*/ 15 w 27"/>
                <a:gd name="T3" fmla="*/ 1 h 26"/>
                <a:gd name="T4" fmla="*/ 26 w 27"/>
                <a:gd name="T5" fmla="*/ 15 h 26"/>
                <a:gd name="T6" fmla="*/ 12 w 27"/>
                <a:gd name="T7" fmla="*/ 26 h 26"/>
                <a:gd name="T8" fmla="*/ 1 w 27"/>
                <a:gd name="T9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1" y="12"/>
                  </a:moveTo>
                  <a:cubicBezTo>
                    <a:pt x="2" y="5"/>
                    <a:pt x="8" y="0"/>
                    <a:pt x="15" y="1"/>
                  </a:cubicBezTo>
                  <a:cubicBezTo>
                    <a:pt x="22" y="2"/>
                    <a:pt x="27" y="8"/>
                    <a:pt x="26" y="15"/>
                  </a:cubicBezTo>
                  <a:cubicBezTo>
                    <a:pt x="25" y="22"/>
                    <a:pt x="19" y="26"/>
                    <a:pt x="12" y="26"/>
                  </a:cubicBezTo>
                  <a:cubicBezTo>
                    <a:pt x="5" y="25"/>
                    <a:pt x="0" y="19"/>
                    <a:pt x="1" y="1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8"/>
            <p:cNvSpPr>
              <a:spLocks/>
            </p:cNvSpPr>
            <p:nvPr/>
          </p:nvSpPr>
          <p:spPr bwMode="gray">
            <a:xfrm>
              <a:off x="8275548" y="4134665"/>
              <a:ext cx="243503" cy="229178"/>
            </a:xfrm>
            <a:custGeom>
              <a:avLst/>
              <a:gdLst>
                <a:gd name="T0" fmla="*/ 26 w 27"/>
                <a:gd name="T1" fmla="*/ 15 h 26"/>
                <a:gd name="T2" fmla="*/ 12 w 27"/>
                <a:gd name="T3" fmla="*/ 26 h 26"/>
                <a:gd name="T4" fmla="*/ 1 w 27"/>
                <a:gd name="T5" fmla="*/ 12 h 26"/>
                <a:gd name="T6" fmla="*/ 15 w 27"/>
                <a:gd name="T7" fmla="*/ 1 h 26"/>
                <a:gd name="T8" fmla="*/ 26 w 27"/>
                <a:gd name="T9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6">
                  <a:moveTo>
                    <a:pt x="26" y="15"/>
                  </a:moveTo>
                  <a:cubicBezTo>
                    <a:pt x="25" y="22"/>
                    <a:pt x="19" y="26"/>
                    <a:pt x="12" y="26"/>
                  </a:cubicBezTo>
                  <a:cubicBezTo>
                    <a:pt x="5" y="25"/>
                    <a:pt x="0" y="19"/>
                    <a:pt x="1" y="12"/>
                  </a:cubicBezTo>
                  <a:cubicBezTo>
                    <a:pt x="2" y="5"/>
                    <a:pt x="8" y="0"/>
                    <a:pt x="15" y="1"/>
                  </a:cubicBezTo>
                  <a:cubicBezTo>
                    <a:pt x="22" y="2"/>
                    <a:pt x="27" y="8"/>
                    <a:pt x="26" y="15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9"/>
            <p:cNvSpPr>
              <a:spLocks/>
            </p:cNvSpPr>
            <p:nvPr/>
          </p:nvSpPr>
          <p:spPr bwMode="gray">
            <a:xfrm>
              <a:off x="8261226" y="4239705"/>
              <a:ext cx="248277" cy="434487"/>
            </a:xfrm>
            <a:custGeom>
              <a:avLst/>
              <a:gdLst>
                <a:gd name="T0" fmla="*/ 0 w 52"/>
                <a:gd name="T1" fmla="*/ 87 h 91"/>
                <a:gd name="T2" fmla="*/ 39 w 52"/>
                <a:gd name="T3" fmla="*/ 91 h 91"/>
                <a:gd name="T4" fmla="*/ 52 w 52"/>
                <a:gd name="T5" fmla="*/ 6 h 91"/>
                <a:gd name="T6" fmla="*/ 5 w 52"/>
                <a:gd name="T7" fmla="*/ 0 h 91"/>
                <a:gd name="T8" fmla="*/ 0 w 52"/>
                <a:gd name="T9" fmla="*/ 87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91">
                  <a:moveTo>
                    <a:pt x="0" y="87"/>
                  </a:moveTo>
                  <a:lnTo>
                    <a:pt x="39" y="91"/>
                  </a:lnTo>
                  <a:lnTo>
                    <a:pt x="52" y="6"/>
                  </a:lnTo>
                  <a:lnTo>
                    <a:pt x="5" y="0"/>
                  </a:lnTo>
                  <a:lnTo>
                    <a:pt x="0" y="87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0"/>
            <p:cNvSpPr>
              <a:spLocks/>
            </p:cNvSpPr>
            <p:nvPr/>
          </p:nvSpPr>
          <p:spPr bwMode="gray">
            <a:xfrm>
              <a:off x="8261226" y="4655094"/>
              <a:ext cx="176660" cy="71620"/>
            </a:xfrm>
            <a:custGeom>
              <a:avLst/>
              <a:gdLst>
                <a:gd name="T0" fmla="*/ 0 w 37"/>
                <a:gd name="T1" fmla="*/ 11 h 15"/>
                <a:gd name="T2" fmla="*/ 37 w 37"/>
                <a:gd name="T3" fmla="*/ 15 h 15"/>
                <a:gd name="T4" fmla="*/ 37 w 37"/>
                <a:gd name="T5" fmla="*/ 4 h 15"/>
                <a:gd name="T6" fmla="*/ 0 w 37"/>
                <a:gd name="T7" fmla="*/ 0 h 15"/>
                <a:gd name="T8" fmla="*/ 0 w 37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5">
                  <a:moveTo>
                    <a:pt x="0" y="11"/>
                  </a:moveTo>
                  <a:lnTo>
                    <a:pt x="37" y="15"/>
                  </a:lnTo>
                  <a:lnTo>
                    <a:pt x="37" y="4"/>
                  </a:lnTo>
                  <a:lnTo>
                    <a:pt x="0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1"/>
            <p:cNvSpPr>
              <a:spLocks/>
            </p:cNvSpPr>
            <p:nvPr/>
          </p:nvSpPr>
          <p:spPr bwMode="gray">
            <a:xfrm>
              <a:off x="8667061" y="3676308"/>
              <a:ext cx="224404" cy="783027"/>
            </a:xfrm>
            <a:custGeom>
              <a:avLst/>
              <a:gdLst>
                <a:gd name="T0" fmla="*/ 0 w 25"/>
                <a:gd name="T1" fmla="*/ 8 h 89"/>
                <a:gd name="T2" fmla="*/ 4 w 25"/>
                <a:gd name="T3" fmla="*/ 12 h 89"/>
                <a:gd name="T4" fmla="*/ 1 w 25"/>
                <a:gd name="T5" fmla="*/ 14 h 89"/>
                <a:gd name="T6" fmla="*/ 25 w 25"/>
                <a:gd name="T7" fmla="*/ 89 h 89"/>
                <a:gd name="T8" fmla="*/ 25 w 25"/>
                <a:gd name="T9" fmla="*/ 82 h 89"/>
                <a:gd name="T10" fmla="*/ 10 w 25"/>
                <a:gd name="T11" fmla="*/ 0 h 89"/>
                <a:gd name="T12" fmla="*/ 0 w 25"/>
                <a:gd name="T13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89">
                  <a:moveTo>
                    <a:pt x="0" y="8"/>
                  </a:moveTo>
                  <a:cubicBezTo>
                    <a:pt x="4" y="12"/>
                    <a:pt x="4" y="12"/>
                    <a:pt x="4" y="12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8" y="36"/>
                    <a:pt x="25" y="89"/>
                    <a:pt x="25" y="89"/>
                  </a:cubicBezTo>
                  <a:cubicBezTo>
                    <a:pt x="25" y="82"/>
                    <a:pt x="25" y="82"/>
                    <a:pt x="25" y="82"/>
                  </a:cubicBezTo>
                  <a:cubicBezTo>
                    <a:pt x="22" y="63"/>
                    <a:pt x="10" y="0"/>
                    <a:pt x="10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409AE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2"/>
            <p:cNvSpPr>
              <a:spLocks/>
            </p:cNvSpPr>
            <p:nvPr/>
          </p:nvSpPr>
          <p:spPr bwMode="gray">
            <a:xfrm>
              <a:off x="8581120" y="4707612"/>
              <a:ext cx="639790" cy="229178"/>
            </a:xfrm>
            <a:custGeom>
              <a:avLst/>
              <a:gdLst>
                <a:gd name="T0" fmla="*/ 0 w 134"/>
                <a:gd name="T1" fmla="*/ 35 h 48"/>
                <a:gd name="T2" fmla="*/ 63 w 134"/>
                <a:gd name="T3" fmla="*/ 35 h 48"/>
                <a:gd name="T4" fmla="*/ 65 w 134"/>
                <a:gd name="T5" fmla="*/ 0 h 48"/>
                <a:gd name="T6" fmla="*/ 68 w 134"/>
                <a:gd name="T7" fmla="*/ 35 h 48"/>
                <a:gd name="T8" fmla="*/ 134 w 134"/>
                <a:gd name="T9" fmla="*/ 35 h 48"/>
                <a:gd name="T10" fmla="*/ 134 w 134"/>
                <a:gd name="T11" fmla="*/ 41 h 48"/>
                <a:gd name="T12" fmla="*/ 68 w 134"/>
                <a:gd name="T13" fmla="*/ 45 h 48"/>
                <a:gd name="T14" fmla="*/ 65 w 134"/>
                <a:gd name="T15" fmla="*/ 35 h 48"/>
                <a:gd name="T16" fmla="*/ 61 w 134"/>
                <a:gd name="T17" fmla="*/ 45 h 48"/>
                <a:gd name="T18" fmla="*/ 1 w 134"/>
                <a:gd name="T19" fmla="*/ 48 h 48"/>
                <a:gd name="T20" fmla="*/ 0 w 134"/>
                <a:gd name="T21" fmla="*/ 3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48">
                  <a:moveTo>
                    <a:pt x="0" y="35"/>
                  </a:moveTo>
                  <a:lnTo>
                    <a:pt x="63" y="35"/>
                  </a:lnTo>
                  <a:lnTo>
                    <a:pt x="65" y="0"/>
                  </a:lnTo>
                  <a:lnTo>
                    <a:pt x="68" y="35"/>
                  </a:lnTo>
                  <a:lnTo>
                    <a:pt x="134" y="35"/>
                  </a:lnTo>
                  <a:lnTo>
                    <a:pt x="134" y="41"/>
                  </a:lnTo>
                  <a:lnTo>
                    <a:pt x="68" y="45"/>
                  </a:lnTo>
                  <a:lnTo>
                    <a:pt x="65" y="35"/>
                  </a:lnTo>
                  <a:lnTo>
                    <a:pt x="61" y="45"/>
                  </a:lnTo>
                  <a:lnTo>
                    <a:pt x="1" y="48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133"/>
            <p:cNvSpPr>
              <a:spLocks noChangeArrowheads="1"/>
            </p:cNvSpPr>
            <p:nvPr/>
          </p:nvSpPr>
          <p:spPr bwMode="gray">
            <a:xfrm>
              <a:off x="8881918" y="4435463"/>
              <a:ext cx="23875" cy="23875"/>
            </a:xfrm>
            <a:prstGeom prst="ellipse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Oval 134"/>
            <p:cNvSpPr>
              <a:spLocks noChangeArrowheads="1"/>
            </p:cNvSpPr>
            <p:nvPr/>
          </p:nvSpPr>
          <p:spPr bwMode="gray">
            <a:xfrm>
              <a:off x="8881918" y="4631219"/>
              <a:ext cx="23875" cy="23875"/>
            </a:xfrm>
            <a:prstGeom prst="ellipse">
              <a:avLst/>
            </a:prstGeom>
            <a:solidFill>
              <a:srgbClr val="00488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35"/>
            <p:cNvSpPr>
              <a:spLocks/>
            </p:cNvSpPr>
            <p:nvPr/>
          </p:nvSpPr>
          <p:spPr bwMode="gray">
            <a:xfrm>
              <a:off x="8977410" y="3337316"/>
              <a:ext cx="90718" cy="81168"/>
            </a:xfrm>
            <a:custGeom>
              <a:avLst/>
              <a:gdLst>
                <a:gd name="T0" fmla="*/ 6 w 10"/>
                <a:gd name="T1" fmla="*/ 0 h 9"/>
                <a:gd name="T2" fmla="*/ 0 w 10"/>
                <a:gd name="T3" fmla="*/ 9 h 9"/>
                <a:gd name="T4" fmla="*/ 10 w 10"/>
                <a:gd name="T5" fmla="*/ 3 h 9"/>
                <a:gd name="T6" fmla="*/ 6 w 10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6" y="8"/>
                    <a:pt x="10" y="3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CB8C8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36"/>
            <p:cNvSpPr>
              <a:spLocks/>
            </p:cNvSpPr>
            <p:nvPr/>
          </p:nvSpPr>
          <p:spPr bwMode="gray">
            <a:xfrm>
              <a:off x="8977410" y="3337316"/>
              <a:ext cx="81168" cy="81168"/>
            </a:xfrm>
            <a:custGeom>
              <a:avLst/>
              <a:gdLst>
                <a:gd name="T0" fmla="*/ 6 w 9"/>
                <a:gd name="T1" fmla="*/ 0 h 9"/>
                <a:gd name="T2" fmla="*/ 0 w 9"/>
                <a:gd name="T3" fmla="*/ 9 h 9"/>
                <a:gd name="T4" fmla="*/ 9 w 9"/>
                <a:gd name="T5" fmla="*/ 2 h 9"/>
                <a:gd name="T6" fmla="*/ 6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6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5" y="8"/>
                    <a:pt x="9" y="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5259858"/>
            <a:ext cx="12436475" cy="820885"/>
          </a:xfrm>
          <a:solidFill>
            <a:srgbClr val="333333"/>
          </a:solidFill>
        </p:spPr>
        <p:txBody>
          <a:bodyPr/>
          <a:lstStyle>
            <a:lvl1pPr marL="0" indent="0" algn="l">
              <a:buNone/>
              <a:defRPr sz="1428">
                <a:solidFill>
                  <a:schemeClr val="bg1"/>
                </a:solidFill>
              </a:defRPr>
            </a:lvl1pPr>
            <a:lvl2pPr marL="466298" indent="0">
              <a:buNone/>
              <a:defRPr sz="1224"/>
            </a:lvl2pPr>
            <a:lvl3pPr marL="932597" indent="0">
              <a:buNone/>
              <a:defRPr sz="1020"/>
            </a:lvl3pPr>
            <a:lvl4pPr marL="1398895" indent="0">
              <a:buNone/>
              <a:defRPr sz="918"/>
            </a:lvl4pPr>
            <a:lvl5pPr marL="1865193" indent="0">
              <a:buNone/>
              <a:defRPr sz="918"/>
            </a:lvl5pPr>
            <a:lvl6pPr marL="2331491" indent="0">
              <a:buNone/>
              <a:defRPr sz="918"/>
            </a:lvl6pPr>
            <a:lvl7pPr marL="2797790" indent="0">
              <a:buNone/>
              <a:defRPr sz="918"/>
            </a:lvl7pPr>
            <a:lvl8pPr marL="3264088" indent="0">
              <a:buNone/>
              <a:defRPr sz="918"/>
            </a:lvl8pPr>
            <a:lvl9pPr marL="3730386" indent="0">
              <a:buNone/>
              <a:defRPr sz="91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9059" y="1147135"/>
            <a:ext cx="9073926" cy="3805587"/>
          </a:xfrm>
        </p:spPr>
        <p:txBody>
          <a:bodyPr rtlCol="0">
            <a:normAutofit/>
          </a:bodyPr>
          <a:lstStyle>
            <a:lvl1pPr marL="0" indent="0" algn="l">
              <a:buNone/>
              <a:defRPr sz="3264"/>
            </a:lvl1pPr>
            <a:lvl2pPr marL="466298" indent="0">
              <a:buNone/>
              <a:defRPr sz="2856"/>
            </a:lvl2pPr>
            <a:lvl3pPr marL="932597" indent="0">
              <a:buNone/>
              <a:defRPr sz="2448"/>
            </a:lvl3pPr>
            <a:lvl4pPr marL="1398895" indent="0">
              <a:buNone/>
              <a:defRPr sz="2040"/>
            </a:lvl4pPr>
            <a:lvl5pPr marL="1865193" indent="0">
              <a:buNone/>
              <a:defRPr sz="2040"/>
            </a:lvl5pPr>
            <a:lvl6pPr marL="2331491" indent="0">
              <a:buNone/>
              <a:defRPr sz="2040"/>
            </a:lvl6pPr>
            <a:lvl7pPr marL="2797790" indent="0">
              <a:buNone/>
              <a:defRPr sz="2040"/>
            </a:lvl7pPr>
            <a:lvl8pPr marL="3264088" indent="0">
              <a:buNone/>
              <a:defRPr sz="2040"/>
            </a:lvl8pPr>
            <a:lvl9pPr marL="3730386" indent="0">
              <a:buNone/>
              <a:defRPr sz="204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ABD6285-E961-4459-B71E-C50584C907C2}" type="slidenum">
              <a:rPr lang="en-GB" altLang="sr-Latn-RS"/>
              <a:pPr/>
              <a:t>‹#›</a:t>
            </a:fld>
            <a:endParaRPr lang="en-GB" altLang="sr-Latn-RS"/>
          </a:p>
        </p:txBody>
      </p:sp>
    </p:spTree>
    <p:extLst>
      <p:ext uri="{BB962C8B-B14F-4D97-AF65-F5344CB8AC3E}">
        <p14:creationId xmlns:p14="http://schemas.microsoft.com/office/powerpoint/2010/main" val="6003753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91579"/>
            <a:ext cx="12462384" cy="1054716"/>
          </a:xfrm>
          <a:prstGeom prst="rect">
            <a:avLst/>
          </a:prstGeom>
          <a:solidFill>
            <a:srgbClr val="333333"/>
          </a:solidFill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en-US" sz="3060" cap="all" dirty="0"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our sponsor</a:t>
            </a:r>
            <a:r>
              <a:rPr lang="hr-HR" sz="3060" cap="all" dirty="0"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s</a:t>
            </a:r>
            <a:r>
              <a:rPr lang="en-US" sz="3060" cap="all" dirty="0"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 made this possible!</a:t>
            </a:r>
          </a:p>
          <a:p>
            <a:pPr algn="ctr">
              <a:defRPr/>
            </a:pPr>
            <a:r>
              <a:rPr lang="en-US" sz="3060" cap="all" dirty="0">
                <a:solidFill>
                  <a:schemeClr val="bg1"/>
                </a:solidFill>
                <a:latin typeface="Segoe UI Light" pitchFamily="34" charset="0"/>
                <a:cs typeface="Arial" charset="0"/>
              </a:rPr>
              <a:t>Thank you!</a:t>
            </a:r>
          </a:p>
        </p:txBody>
      </p:sp>
      <p:pic>
        <p:nvPicPr>
          <p:cNvPr id="3" name="Picture 5" descr="C:\Users\Maja\Desktop\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627" y="262295"/>
            <a:ext cx="4387312" cy="117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C:\Users\Maja\Desktop\spondo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67" y="2627805"/>
            <a:ext cx="11916130" cy="4366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50900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74638" y="2123911"/>
            <a:ext cx="11887200" cy="1828800"/>
          </a:xfrm>
        </p:spPr>
        <p:txBody>
          <a:bodyPr>
            <a:noAutofit/>
          </a:bodyPr>
          <a:lstStyle>
            <a:lvl1pPr algn="l" defTabSz="699398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5507" b="0" i="0" u="none" strike="noStrike" kern="1200" cap="none" spc="-75" normalizeH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Light" pitchFamily="34" charset="0"/>
                <a:ea typeface="+mn-ea"/>
                <a:cs typeface="Segoe UI" pitchFamily="34" charset="0"/>
              </a:defRPr>
            </a:lvl1pPr>
            <a:lvl2pPr marL="466298" indent="0">
              <a:buNone/>
              <a:defRPr sz="1224">
                <a:solidFill>
                  <a:schemeClr val="bg2"/>
                </a:solidFill>
                <a:latin typeface="Segoe UI Light" pitchFamily="34" charset="0"/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text styles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31434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025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sp>
        <p:nvSpPr>
          <p:cNvPr id="89" name="Rectangle 88"/>
          <p:cNvSpPr/>
          <p:nvPr userDrawn="1"/>
        </p:nvSpPr>
        <p:spPr>
          <a:xfrm>
            <a:off x="385589" y="2317258"/>
            <a:ext cx="77460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err="1">
                <a:latin typeface="+mj-lt"/>
              </a:rPr>
              <a:t>Iskoristimo</a:t>
            </a:r>
            <a:r>
              <a:rPr lang="en-US" sz="6600" dirty="0">
                <a:latin typeface="+mj-lt"/>
              </a:rPr>
              <a:t> </a:t>
            </a:r>
            <a:r>
              <a:rPr lang="en-US" sz="6600" dirty="0" err="1">
                <a:latin typeface="+mj-lt"/>
              </a:rPr>
              <a:t>potencijal</a:t>
            </a:r>
            <a:r>
              <a:rPr lang="en-US" sz="6600" dirty="0">
                <a:latin typeface="+mj-lt"/>
              </a:rPr>
              <a:t>.</a:t>
            </a:r>
            <a:endParaRPr lang="hr-HR" sz="6600" dirty="0">
              <a:latin typeface="+mj-lt"/>
            </a:endParaRPr>
          </a:p>
        </p:txBody>
      </p:sp>
      <p:pic>
        <p:nvPicPr>
          <p:cNvPr id="92" name="Picture 9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6549" y="0"/>
            <a:ext cx="3409926" cy="68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65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702" y="2119178"/>
            <a:ext cx="4937760" cy="1835285"/>
          </a:xfrm>
          <a:noFill/>
        </p:spPr>
        <p:txBody>
          <a:bodyPr lIns="146304" tIns="91440" rIns="146304" bIns="91440" anchor="t" anchorCtr="0"/>
          <a:lstStyle>
            <a:lvl1pPr>
              <a:defRPr sz="4800" spc="-100" baseline="0"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050" y="3954463"/>
            <a:ext cx="4937760" cy="731528"/>
          </a:xfrm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gray">
          <a:xfrm>
            <a:off x="5441950" y="0"/>
            <a:ext cx="6994525" cy="6994525"/>
          </a:xfrm>
          <a:prstGeom prst="rect">
            <a:avLst/>
          </a:prstGeom>
          <a:solidFill>
            <a:srgbClr val="00254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0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3116" y="479425"/>
            <a:ext cx="1451843" cy="31089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6549" y="0"/>
            <a:ext cx="3409926" cy="68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71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2308324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9075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7519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1961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646225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5756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54848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19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62"/>
            <a:ext cx="11887200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25492" y="6017542"/>
            <a:ext cx="1637933" cy="81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43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740132"/>
            <a:ext cx="4892040" cy="1514261"/>
          </a:xfrm>
        </p:spPr>
        <p:txBody>
          <a:bodyPr wrap="square" anchor="ctr">
            <a:spAutoFit/>
          </a:bodyPr>
          <a:lstStyle>
            <a:lvl1pPr>
              <a:defRPr sz="480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441315" y="0"/>
            <a:ext cx="6995160" cy="6992587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557" y="6017542"/>
            <a:ext cx="1637933" cy="81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1356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12424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A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2289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65375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26549" y="112886"/>
            <a:ext cx="3150101" cy="157505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8234461" y="6017542"/>
            <a:ext cx="40324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+mj-lt"/>
              </a:rPr>
              <a:t>Iskoristimo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err="1">
                <a:latin typeface="+mj-lt"/>
              </a:rPr>
              <a:t>potencijal</a:t>
            </a:r>
            <a:r>
              <a:rPr lang="en-US" sz="3200" dirty="0">
                <a:latin typeface="+mj-lt"/>
              </a:rPr>
              <a:t>.</a:t>
            </a:r>
            <a:endParaRPr lang="hr-HR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7651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436475" cy="1445859"/>
          </a:xfrm>
          <a:prstGeom prst="rect">
            <a:avLst/>
          </a:prstGeom>
          <a:solidFill>
            <a:srgbClr val="68B6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x-none" dirty="0"/>
              <a:t>Title</a:t>
            </a:r>
            <a:endParaRPr lang="de-DE" dirty="0"/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3034" y="1597515"/>
            <a:ext cx="11872228" cy="2308324"/>
          </a:xfrm>
        </p:spPr>
        <p:txBody>
          <a:bodyPr/>
          <a:lstStyle/>
          <a:p>
            <a:pPr lvl="0"/>
            <a:r>
              <a:rPr lang="en-US" noProof="0" dirty="0"/>
              <a:t>One</a:t>
            </a:r>
          </a:p>
          <a:p>
            <a:pPr lvl="1"/>
            <a:r>
              <a:rPr lang="en-US" noProof="0" dirty="0"/>
              <a:t>Two</a:t>
            </a:r>
          </a:p>
          <a:p>
            <a:pPr lvl="2"/>
            <a:r>
              <a:rPr lang="en-US" noProof="0" dirty="0"/>
              <a:t>Three</a:t>
            </a:r>
          </a:p>
          <a:p>
            <a:pPr lvl="3"/>
            <a:r>
              <a:rPr lang="en-US" noProof="0" dirty="0"/>
              <a:t>Four</a:t>
            </a:r>
          </a:p>
          <a:p>
            <a:pPr lvl="4"/>
            <a:r>
              <a:rPr lang="en-US" noProof="0" dirty="0"/>
              <a:t>Five</a:t>
            </a:r>
          </a:p>
        </p:txBody>
      </p:sp>
    </p:spTree>
    <p:extLst>
      <p:ext uri="{BB962C8B-B14F-4D97-AF65-F5344CB8AC3E}">
        <p14:creationId xmlns:p14="http://schemas.microsoft.com/office/powerpoint/2010/main" val="85641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000" b="0">
                <a:latin typeface="+mn-lt"/>
              </a:defRPr>
            </a:lvl1pPr>
            <a:lvl2pPr marL="255588" indent="0">
              <a:buFont typeface="Wingdings" panose="05000000000000000000" pitchFamily="2" charset="2"/>
              <a:buNone/>
              <a:defRPr sz="2400" b="0"/>
            </a:lvl2pPr>
            <a:lvl3pPr marL="450850" indent="0">
              <a:buFont typeface="Wingdings" panose="05000000000000000000" pitchFamily="2" charset="2"/>
              <a:buNone/>
              <a:tabLst/>
              <a:defRPr sz="2200" b="0"/>
            </a:lvl3pPr>
            <a:lvl4pPr marL="652462" indent="0">
              <a:buFont typeface="Wingdings" panose="05000000000000000000" pitchFamily="2" charset="2"/>
              <a:buNone/>
              <a:defRPr sz="2200" b="0"/>
            </a:lvl4pPr>
            <a:lvl5pPr marL="854075" indent="0">
              <a:buFont typeface="Wingdings" panose="05000000000000000000" pitchFamily="2" charset="2"/>
              <a:buNone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5588" indent="0">
              <a:buFont typeface="Arial" panose="020B0604020202020204" pitchFamily="34" charset="0"/>
              <a:buNone/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0850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52462" indent="0">
              <a:buFont typeface="Arial" panose="020B0604020202020204" pitchFamily="34" charset="0"/>
              <a:buNone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54075" indent="0">
              <a:buFont typeface="Arial" panose="020B0604020202020204" pitchFamily="34" charset="0"/>
              <a:buNone/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14350" marR="0" lvl="0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14350" marR="0" lvl="1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14350" marR="0" lvl="2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14350" marR="0" lvl="3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14350" marR="0" lvl="4" indent="-514350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1287"/>
            <a:ext cx="5486399" cy="2157514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3000" b="0">
                <a:latin typeface="+mn-lt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4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2200" b="0"/>
            </a:lvl3pPr>
            <a:lvl4pPr marL="828675" indent="-176213">
              <a:buFont typeface="Wingdings" panose="05000000000000000000" pitchFamily="2" charset="2"/>
              <a:buChar char=""/>
              <a:defRPr sz="22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22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1287"/>
            <a:ext cx="5486399" cy="2123658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lang="en-US" sz="30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98488" indent="-342900">
              <a:defRPr lang="en-US" sz="24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93750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95362" indent="-342900"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96975" indent="-342900">
              <a:tabLst/>
              <a:defRPr lang="en-US" sz="2200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31775" marR="0" lvl="0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31775" marR="0" lvl="1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31775" marR="0" lvl="2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31775" marR="0" lvl="3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31775" marR="0" lvl="4" indent="-231775" algn="l" defTabSz="932742" rtl="0" eaLnBrk="1" fontAlgn="auto" latinLnBrk="0" hangingPunct="1">
              <a:lnSpc>
                <a:spcPct val="90000"/>
              </a:lnSpc>
              <a:spcBef>
                <a:spcPts val="1224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8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638" y="3954463"/>
            <a:ext cx="10058401" cy="738664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639" y="2125677"/>
            <a:ext cx="10056812" cy="118186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0" b="0" kern="1200" cap="none" spc="-100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0258259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5400000">
            <a:off x="9371795" y="3072299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7" r:id="rId1"/>
    <p:sldLayoutId id="2147484266" r:id="rId2"/>
    <p:sldLayoutId id="2147484240" r:id="rId3"/>
    <p:sldLayoutId id="2147484241" r:id="rId4"/>
    <p:sldLayoutId id="2147484474" r:id="rId5"/>
    <p:sldLayoutId id="2147484245" r:id="rId6"/>
    <p:sldLayoutId id="2147484247" r:id="rId7"/>
    <p:sldLayoutId id="2147484249" r:id="rId8"/>
    <p:sldLayoutId id="2147484250" r:id="rId9"/>
    <p:sldLayoutId id="2147484264" r:id="rId10"/>
    <p:sldLayoutId id="2147484251" r:id="rId11"/>
    <p:sldLayoutId id="2147484463" r:id="rId12"/>
    <p:sldLayoutId id="2147484476" r:id="rId13"/>
    <p:sldLayoutId id="2147484475" r:id="rId14"/>
    <p:sldLayoutId id="2147484299" r:id="rId15"/>
    <p:sldLayoutId id="2147484521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93" y="179615"/>
            <a:ext cx="12433366" cy="16786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27040" y="289833"/>
            <a:ext cx="9980271" cy="1538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7040" y="2051728"/>
            <a:ext cx="9980271" cy="4289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26374" y="6550717"/>
            <a:ext cx="3061068" cy="372394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71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10/19/2017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08692" y="6550717"/>
            <a:ext cx="5145592" cy="3723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71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2660" y="6550717"/>
            <a:ext cx="965239" cy="372394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24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85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3" r:id="rId1"/>
    <p:sldLayoutId id="2147484494" r:id="rId2"/>
    <p:sldLayoutId id="2147484495" r:id="rId3"/>
    <p:sldLayoutId id="2147484496" r:id="rId4"/>
    <p:sldLayoutId id="2147484497" r:id="rId5"/>
    <p:sldLayoutId id="2147484498" r:id="rId6"/>
    <p:sldLayoutId id="2147484499" r:id="rId7"/>
    <p:sldLayoutId id="2147484500" r:id="rId8"/>
    <p:sldLayoutId id="2147484501" r:id="rId9"/>
    <p:sldLayoutId id="2147484502" r:id="rId10"/>
    <p:sldLayoutId id="2147484503" r:id="rId11"/>
    <p:sldLayoutId id="2147484478" r:id="rId12"/>
    <p:sldLayoutId id="2147484480" r:id="rId13"/>
    <p:sldLayoutId id="2147484486" r:id="rId14"/>
    <p:sldLayoutId id="2147484489" r:id="rId15"/>
    <p:sldLayoutId id="2147484490" r:id="rId16"/>
  </p:sldLayoutIdLst>
  <p:txStyles>
    <p:titleStyle>
      <a:lvl1pPr algn="l" defTabSz="932597" rtl="0" eaLnBrk="1" latinLnBrk="0" hangingPunct="1">
        <a:lnSpc>
          <a:spcPct val="85000"/>
        </a:lnSpc>
        <a:spcBef>
          <a:spcPct val="0"/>
        </a:spcBef>
        <a:buNone/>
        <a:defRPr sz="408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6519" indent="-186519" algn="l" defTabSz="932597" rtl="0" eaLnBrk="1" latinLnBrk="0" hangingPunct="1">
        <a:lnSpc>
          <a:spcPct val="90000"/>
        </a:lnSpc>
        <a:spcBef>
          <a:spcPts val="1224"/>
        </a:spcBef>
        <a:spcAft>
          <a:spcPts val="204"/>
        </a:spcAft>
        <a:buClr>
          <a:schemeClr val="tx1"/>
        </a:buClr>
        <a:buFont typeface="Wingdings" pitchFamily="2" charset="2"/>
        <a:buChar char=""/>
        <a:defRPr sz="2244" kern="1200">
          <a:solidFill>
            <a:schemeClr val="tx1"/>
          </a:solidFill>
          <a:latin typeface="+mn-lt"/>
          <a:ea typeface="+mn-ea"/>
          <a:cs typeface="+mn-cs"/>
        </a:defRPr>
      </a:lvl1pPr>
      <a:lvl2pPr marL="419668" indent="-186519" algn="l" defTabSz="932597" rtl="0" eaLnBrk="1" latinLnBrk="0" hangingPunct="1">
        <a:lnSpc>
          <a:spcPct val="90000"/>
        </a:lnSpc>
        <a:spcBef>
          <a:spcPts val="204"/>
        </a:spcBef>
        <a:spcAft>
          <a:spcPts val="408"/>
        </a:spcAft>
        <a:buClr>
          <a:schemeClr val="tx1"/>
        </a:buClr>
        <a:buFont typeface="Wingdings" pitchFamily="2" charset="2"/>
        <a:buChar char="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652818" indent="-186519" algn="l" defTabSz="932597" rtl="0" eaLnBrk="1" latinLnBrk="0" hangingPunct="1">
        <a:lnSpc>
          <a:spcPct val="90000"/>
        </a:lnSpc>
        <a:spcBef>
          <a:spcPts val="204"/>
        </a:spcBef>
        <a:spcAft>
          <a:spcPts val="408"/>
        </a:spcAft>
        <a:buClr>
          <a:schemeClr val="tx1"/>
        </a:buClr>
        <a:buFont typeface="Wingdings" pitchFamily="2" charset="2"/>
        <a:buChar char=""/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885967" indent="-186519" algn="l" defTabSz="932597" rtl="0" eaLnBrk="1" latinLnBrk="0" hangingPunct="1">
        <a:lnSpc>
          <a:spcPct val="90000"/>
        </a:lnSpc>
        <a:spcBef>
          <a:spcPts val="204"/>
        </a:spcBef>
        <a:spcAft>
          <a:spcPts val="408"/>
        </a:spcAft>
        <a:buClr>
          <a:schemeClr val="tx1"/>
        </a:buClr>
        <a:buFont typeface="Wingdings" pitchFamily="2" charset="2"/>
        <a:buChar char=""/>
        <a:defRPr sz="1632" kern="1200">
          <a:solidFill>
            <a:schemeClr val="tx1"/>
          </a:solidFill>
          <a:latin typeface="+mn-lt"/>
          <a:ea typeface="+mn-ea"/>
          <a:cs typeface="+mn-cs"/>
        </a:defRPr>
      </a:lvl4pPr>
      <a:lvl5pPr marL="1119116" indent="-186519" algn="l" defTabSz="932597" rtl="0" eaLnBrk="1" latinLnBrk="0" hangingPunct="1">
        <a:lnSpc>
          <a:spcPct val="90000"/>
        </a:lnSpc>
        <a:spcBef>
          <a:spcPts val="204"/>
        </a:spcBef>
        <a:spcAft>
          <a:spcPts val="408"/>
        </a:spcAft>
        <a:buClr>
          <a:schemeClr val="tx1"/>
        </a:buClr>
        <a:buFont typeface="Wingdings" pitchFamily="2" charset="2"/>
        <a:buChar char=""/>
        <a:defRPr sz="1632" kern="1200">
          <a:solidFill>
            <a:schemeClr val="tx1"/>
          </a:solidFill>
          <a:latin typeface="+mn-lt"/>
          <a:ea typeface="+mn-ea"/>
          <a:cs typeface="+mn-cs"/>
        </a:defRPr>
      </a:lvl5pPr>
      <a:lvl6pPr marL="1310164" indent="-233149" algn="l" defTabSz="932597" rtl="0" eaLnBrk="1" latinLnBrk="0" hangingPunct="1">
        <a:lnSpc>
          <a:spcPct val="90000"/>
        </a:lnSpc>
        <a:spcBef>
          <a:spcPts val="204"/>
        </a:spcBef>
        <a:spcAft>
          <a:spcPts val="408"/>
        </a:spcAft>
        <a:buClr>
          <a:schemeClr val="tx1"/>
        </a:buClr>
        <a:buFont typeface="Wingdings" pitchFamily="2" charset="2"/>
        <a:buChar char=""/>
        <a:defRPr sz="1632" kern="1200">
          <a:solidFill>
            <a:schemeClr val="tx1"/>
          </a:solidFill>
          <a:latin typeface="+mn-lt"/>
          <a:ea typeface="+mn-ea"/>
          <a:cs typeface="+mn-cs"/>
        </a:defRPr>
      </a:lvl6pPr>
      <a:lvl7pPr marL="1501089" indent="-233149" algn="l" defTabSz="932597" rtl="0" eaLnBrk="1" latinLnBrk="0" hangingPunct="1">
        <a:lnSpc>
          <a:spcPct val="90000"/>
        </a:lnSpc>
        <a:spcBef>
          <a:spcPts val="204"/>
        </a:spcBef>
        <a:spcAft>
          <a:spcPts val="408"/>
        </a:spcAft>
        <a:buClr>
          <a:schemeClr val="tx1"/>
        </a:buClr>
        <a:buFont typeface="Wingdings" pitchFamily="2" charset="2"/>
        <a:buChar char=""/>
        <a:defRPr sz="1632" kern="1200">
          <a:solidFill>
            <a:schemeClr val="tx1"/>
          </a:solidFill>
          <a:latin typeface="+mn-lt"/>
          <a:ea typeface="+mn-ea"/>
          <a:cs typeface="+mn-cs"/>
        </a:defRPr>
      </a:lvl7pPr>
      <a:lvl8pPr marL="1661417" indent="-233149" algn="l" defTabSz="932597" rtl="0" eaLnBrk="1" latinLnBrk="0" hangingPunct="1">
        <a:lnSpc>
          <a:spcPct val="90000"/>
        </a:lnSpc>
        <a:spcBef>
          <a:spcPts val="204"/>
        </a:spcBef>
        <a:spcAft>
          <a:spcPts val="408"/>
        </a:spcAft>
        <a:buClr>
          <a:schemeClr val="tx1"/>
        </a:buClr>
        <a:buFont typeface="Wingdings" pitchFamily="2" charset="2"/>
        <a:buChar char=""/>
        <a:defRPr sz="1632" kern="1200">
          <a:solidFill>
            <a:schemeClr val="tx1"/>
          </a:solidFill>
          <a:latin typeface="+mn-lt"/>
          <a:ea typeface="+mn-ea"/>
          <a:cs typeface="+mn-cs"/>
        </a:defRPr>
      </a:lvl8pPr>
      <a:lvl9pPr marL="1842143" indent="-233149" algn="l" defTabSz="932597" rtl="0" eaLnBrk="1" latinLnBrk="0" hangingPunct="1">
        <a:lnSpc>
          <a:spcPct val="90000"/>
        </a:lnSpc>
        <a:spcBef>
          <a:spcPts val="204"/>
        </a:spcBef>
        <a:spcAft>
          <a:spcPts val="408"/>
        </a:spcAft>
        <a:buClr>
          <a:schemeClr val="tx1"/>
        </a:buClr>
        <a:buFont typeface="Wingdings" pitchFamily="2" charset="2"/>
        <a:buChar char=""/>
        <a:defRPr sz="16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6629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2pPr>
      <a:lvl3pPr marL="932597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3pPr>
      <a:lvl4pPr marL="1398895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4pPr>
      <a:lvl5pPr marL="1865193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5pPr>
      <a:lvl6pPr marL="2331491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6pPr>
      <a:lvl7pPr marL="2797790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7pPr>
      <a:lvl8pPr marL="3264088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8pPr>
      <a:lvl9pPr marL="3730386" algn="l" defTabSz="932597" rtl="0" eaLnBrk="1" latinLnBrk="0" hangingPunct="1">
        <a:defRPr sz="18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102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5" r:id="rId1"/>
    <p:sldLayoutId id="2147484506" r:id="rId2"/>
    <p:sldLayoutId id="2147484507" r:id="rId3"/>
    <p:sldLayoutId id="2147484508" r:id="rId4"/>
    <p:sldLayoutId id="2147484509" r:id="rId5"/>
    <p:sldLayoutId id="2147484510" r:id="rId6"/>
    <p:sldLayoutId id="2147484511" r:id="rId7"/>
    <p:sldLayoutId id="2147484512" r:id="rId8"/>
    <p:sldLayoutId id="2147484513" r:id="rId9"/>
    <p:sldLayoutId id="2147484514" r:id="rId10"/>
    <p:sldLayoutId id="2147484515" r:id="rId11"/>
    <p:sldLayoutId id="2147484516" r:id="rId12"/>
    <p:sldLayoutId id="2147484517" r:id="rId13"/>
    <p:sldLayoutId id="2147484518" r:id="rId14"/>
    <p:sldLayoutId id="2147484519" r:id="rId15"/>
    <p:sldLayoutId id="2147484520" r:id="rId1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free/" TargetMode="External"/><Relationship Id="rId2" Type="http://schemas.openxmlformats.org/officeDocument/2006/relationships/hyperlink" Target="https://github.com/aspnet/JavaScriptServices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visualstudio.com/team-services/git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105669" y="472926"/>
            <a:ext cx="9980271" cy="1538796"/>
          </a:xfrm>
        </p:spPr>
        <p:txBody>
          <a:bodyPr>
            <a:normAutofit fontScale="90000"/>
          </a:bodyPr>
          <a:lstStyle/>
          <a:p>
            <a:pPr marL="917910">
              <a:defRPr/>
            </a:pPr>
            <a:r>
              <a:rPr lang="hr-HR" dirty="0"/>
              <a:t>ASP.NET Core škola kuhanja</a:t>
            </a:r>
            <a:br>
              <a:rPr lang="hr-HR" dirty="0"/>
            </a:br>
            <a:r>
              <a:rPr lang="hr-HR" dirty="0"/>
              <a:t>		- serviranje </a:t>
            </a:r>
            <a:r>
              <a:rPr lang="hr-HR" dirty="0" err="1"/>
              <a:t>JavaScript</a:t>
            </a:r>
            <a:r>
              <a:rPr lang="hr-HR" dirty="0"/>
              <a:t> aplikacija</a:t>
            </a:r>
            <a:endParaRPr lang="hr-HR" b="1" dirty="0"/>
          </a:p>
        </p:txBody>
      </p:sp>
      <p:sp>
        <p:nvSpPr>
          <p:cNvPr id="13314" name="Text Placeholder 11"/>
          <p:cNvSpPr>
            <a:spLocks noGrp="1"/>
          </p:cNvSpPr>
          <p:nvPr>
            <p:ph idx="1"/>
          </p:nvPr>
        </p:nvSpPr>
        <p:spPr>
          <a:xfrm>
            <a:off x="1321693" y="4001318"/>
            <a:ext cx="9229592" cy="1761871"/>
          </a:xfrm>
        </p:spPr>
        <p:txBody>
          <a:bodyPr>
            <a:normAutofit fontScale="92500" lnSpcReduction="10000"/>
          </a:bodyPr>
          <a:lstStyle/>
          <a:p>
            <a:pPr marL="566682" indent="0">
              <a:spcBef>
                <a:spcPct val="0"/>
              </a:spcBef>
              <a:buNone/>
            </a:pPr>
            <a:br>
              <a:rPr lang="hr-HR" altLang="sr-Latn-RS" sz="3600" dirty="0"/>
            </a:br>
            <a:br>
              <a:rPr lang="hr-HR" altLang="sr-Latn-RS" sz="3600" dirty="0"/>
            </a:br>
            <a:r>
              <a:rPr lang="hr-HR" altLang="sr-Latn-RS" sz="3600" dirty="0"/>
              <a:t>Dobriša Adamec</a:t>
            </a:r>
          </a:p>
          <a:p>
            <a:pPr marL="566682" indent="0">
              <a:spcBef>
                <a:spcPct val="0"/>
              </a:spcBef>
              <a:buNone/>
            </a:pPr>
            <a:r>
              <a:rPr lang="hr-HR" altLang="sr-Latn-RS" sz="3600" dirty="0"/>
              <a:t>CITUS</a:t>
            </a:r>
            <a:endParaRPr lang="hr-HR" altLang="sr-Latn-RS" sz="4000" dirty="0"/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7ABAE9D-C06C-4F41-9FC7-BCB21871BE34}"/>
              </a:ext>
            </a:extLst>
          </p:cNvPr>
          <p:cNvSpPr txBox="1">
            <a:spLocks/>
          </p:cNvSpPr>
          <p:nvPr/>
        </p:nvSpPr>
        <p:spPr>
          <a:xfrm>
            <a:off x="6938317" y="2489150"/>
            <a:ext cx="5256584" cy="17618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6519" indent="-186519" algn="l" defTabSz="932597" rtl="0" eaLnBrk="1" latinLnBrk="0" hangingPunct="1">
              <a:lnSpc>
                <a:spcPct val="90000"/>
              </a:lnSpc>
              <a:spcBef>
                <a:spcPts val="1224"/>
              </a:spcBef>
              <a:spcAft>
                <a:spcPts val="204"/>
              </a:spcAft>
              <a:buClr>
                <a:schemeClr val="tx1"/>
              </a:buClr>
              <a:buFont typeface="Wingdings" pitchFamily="2" charset="2"/>
              <a:buChar char=""/>
              <a:defRPr sz="22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9668" indent="-186519" algn="l" defTabSz="932597" rtl="0" eaLnBrk="1" latinLnBrk="0" hangingPunct="1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tx1"/>
              </a:buClr>
              <a:buFont typeface="Wingdings" pitchFamily="2" charset="2"/>
              <a:buChar char="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2818" indent="-186519" algn="l" defTabSz="932597" rtl="0" eaLnBrk="1" latinLnBrk="0" hangingPunct="1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tx1"/>
              </a:buClr>
              <a:buFont typeface="Wingdings" pitchFamily="2" charset="2"/>
              <a:buChar char=""/>
              <a:defRPr sz="18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85967" indent="-186519" algn="l" defTabSz="932597" rtl="0" eaLnBrk="1" latinLnBrk="0" hangingPunct="1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tx1"/>
              </a:buClr>
              <a:buFont typeface="Wingdings" pitchFamily="2" charset="2"/>
              <a:buChar char=""/>
              <a:defRPr sz="1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19116" indent="-186519" algn="l" defTabSz="932597" rtl="0" eaLnBrk="1" latinLnBrk="0" hangingPunct="1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tx1"/>
              </a:buClr>
              <a:buFont typeface="Wingdings" pitchFamily="2" charset="2"/>
              <a:buChar char=""/>
              <a:defRPr sz="1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10164" indent="-233149" algn="l" defTabSz="932597" rtl="0" eaLnBrk="1" latinLnBrk="0" hangingPunct="1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tx1"/>
              </a:buClr>
              <a:buFont typeface="Wingdings" pitchFamily="2" charset="2"/>
              <a:buChar char=""/>
              <a:defRPr sz="1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01089" indent="-233149" algn="l" defTabSz="932597" rtl="0" eaLnBrk="1" latinLnBrk="0" hangingPunct="1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tx1"/>
              </a:buClr>
              <a:buFont typeface="Wingdings" pitchFamily="2" charset="2"/>
              <a:buChar char=""/>
              <a:defRPr sz="1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61417" indent="-233149" algn="l" defTabSz="932597" rtl="0" eaLnBrk="1" latinLnBrk="0" hangingPunct="1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tx1"/>
              </a:buClr>
              <a:buFont typeface="Wingdings" pitchFamily="2" charset="2"/>
              <a:buChar char=""/>
              <a:defRPr sz="1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42143" indent="-233149" algn="l" defTabSz="932597" rtl="0" eaLnBrk="1" latinLnBrk="0" hangingPunct="1">
              <a:lnSpc>
                <a:spcPct val="90000"/>
              </a:lnSpc>
              <a:spcBef>
                <a:spcPts val="204"/>
              </a:spcBef>
              <a:spcAft>
                <a:spcPts val="408"/>
              </a:spcAft>
              <a:buClr>
                <a:schemeClr val="tx1"/>
              </a:buClr>
              <a:buFont typeface="Wingdings" pitchFamily="2" charset="2"/>
              <a:buChar char=""/>
              <a:defRPr sz="16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6682" indent="0">
              <a:spcBef>
                <a:spcPct val="0"/>
              </a:spcBef>
              <a:buFont typeface="Wingdings" pitchFamily="2" charset="2"/>
              <a:buNone/>
            </a:pPr>
            <a:br>
              <a:rPr lang="hr-HR" altLang="sr-Latn-RS" sz="3600" dirty="0"/>
            </a:br>
            <a:r>
              <a:rPr lang="hr-HR" altLang="sr-Latn-RS" sz="3600" dirty="0" err="1"/>
              <a:t>DevUG</a:t>
            </a:r>
            <a:r>
              <a:rPr lang="hr-HR" altLang="sr-Latn-RS" sz="3600" dirty="0"/>
              <a:t> Rijeka</a:t>
            </a:r>
            <a:endParaRPr lang="hr-HR" altLang="sr-Latn-RS" sz="4000" dirty="0"/>
          </a:p>
        </p:txBody>
      </p:sp>
    </p:spTree>
    <p:extLst>
      <p:ext uri="{BB962C8B-B14F-4D97-AF65-F5344CB8AC3E}">
        <p14:creationId xmlns:p14="http://schemas.microsoft.com/office/powerpoint/2010/main" val="433564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SPA </a:t>
            </a:r>
            <a:r>
              <a:rPr lang="hr-HR" dirty="0" err="1"/>
              <a:t>engines</a:t>
            </a:r>
            <a:r>
              <a:rPr lang="hr-HR" dirty="0"/>
              <a:t>, </a:t>
            </a:r>
            <a:r>
              <a:rPr lang="hr-HR" dirty="0" err="1"/>
              <a:t>frameworks</a:t>
            </a:r>
            <a:r>
              <a:rPr lang="hr-HR" dirty="0"/>
              <a:t>, </a:t>
            </a:r>
            <a:r>
              <a:rPr lang="hr-HR" dirty="0" err="1"/>
              <a:t>runtimes</a:t>
            </a:r>
            <a:r>
              <a:rPr lang="hr-HR" dirty="0"/>
              <a:t>, </a:t>
            </a:r>
            <a:r>
              <a:rPr lang="hr-HR" dirty="0" err="1"/>
              <a:t>ovoono</a:t>
            </a:r>
            <a:r>
              <a:rPr lang="hr-HR" dirty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39" y="1629317"/>
            <a:ext cx="12108573" cy="5558445"/>
          </a:xfrm>
        </p:spPr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hr-HR" dirty="0"/>
              <a:t>Knockout</a:t>
            </a:r>
          </a:p>
          <a:p>
            <a:pPr marL="524586" indent="-524586">
              <a:buFont typeface="+mj-lt"/>
              <a:buAutoNum type="arabicPeriod"/>
            </a:pPr>
            <a:r>
              <a:rPr lang="hr-HR" dirty="0" err="1"/>
              <a:t>Angular</a:t>
            </a:r>
            <a:endParaRPr lang="hr-HR" dirty="0"/>
          </a:p>
          <a:p>
            <a:pPr marL="524586" indent="-524586">
              <a:buFont typeface="+mj-lt"/>
              <a:buAutoNum type="arabicPeriod"/>
            </a:pPr>
            <a:r>
              <a:rPr lang="hr-HR" dirty="0" err="1"/>
              <a:t>React</a:t>
            </a:r>
            <a:endParaRPr lang="hr-HR" dirty="0"/>
          </a:p>
          <a:p>
            <a:pPr marL="524586" indent="-524586">
              <a:buFont typeface="+mj-lt"/>
              <a:buAutoNum type="arabicPeriod"/>
            </a:pPr>
            <a:r>
              <a:rPr lang="hr-HR" dirty="0" err="1"/>
              <a:t>Vue</a:t>
            </a:r>
            <a:endParaRPr lang="hr-HR" dirty="0"/>
          </a:p>
          <a:p>
            <a:pPr marL="524586" indent="-524586">
              <a:buFont typeface="+mj-lt"/>
              <a:buAutoNum type="arabicPeriod"/>
            </a:pPr>
            <a:r>
              <a:rPr lang="hr-HR" dirty="0"/>
              <a:t>… …</a:t>
            </a:r>
          </a:p>
          <a:p>
            <a:pPr marL="524586" indent="-524586">
              <a:buFont typeface="+mj-lt"/>
              <a:buAutoNum type="arabicPeriod"/>
            </a:pPr>
            <a:endParaRPr lang="hr-HR" dirty="0"/>
          </a:p>
          <a:p>
            <a:pPr marL="0" indent="0">
              <a:buNone/>
            </a:pPr>
            <a:r>
              <a:rPr lang="hr-HR" dirty="0"/>
              <a:t>Tržište rada, tržište poslova, projekti – danas je to to!</a:t>
            </a:r>
          </a:p>
          <a:p>
            <a:pPr marL="524586" indent="-524586">
              <a:buFont typeface="+mj-lt"/>
              <a:buAutoNum type="arabicPeriod"/>
            </a:pPr>
            <a:endParaRPr lang="en-US" dirty="0"/>
          </a:p>
          <a:p>
            <a:pPr marL="524586" indent="-524586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4104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900" y="4287210"/>
            <a:ext cx="5335259" cy="1392465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5675723E-D5D7-4D57-A3BA-DD2B75B82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0" y="2647950"/>
            <a:ext cx="11887200" cy="1828800"/>
          </a:xfrm>
        </p:spPr>
        <p:txBody>
          <a:bodyPr/>
          <a:lstStyle/>
          <a:p>
            <a:r>
              <a:rPr lang="hr-HR" dirty="0"/>
              <a:t>The Paradox of Choice</a:t>
            </a:r>
            <a:endParaRPr lang="en-CA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579" y="4563779"/>
            <a:ext cx="1476622" cy="16709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899" y="4208386"/>
            <a:ext cx="3523168" cy="13341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550" y="3683795"/>
            <a:ext cx="3536121" cy="1191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967" y="5387362"/>
            <a:ext cx="2538754" cy="5828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079" y="5001072"/>
            <a:ext cx="3986583" cy="16785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17271" y="3495306"/>
            <a:ext cx="2085405" cy="8289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9670" y="2706811"/>
            <a:ext cx="2773456" cy="8710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684" y="2050773"/>
            <a:ext cx="3329489" cy="6981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9971" y="803422"/>
            <a:ext cx="4118188" cy="13257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17402" y="1575286"/>
            <a:ext cx="1551676" cy="8367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17044" y="1897178"/>
            <a:ext cx="1666726" cy="10053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12078" y="897721"/>
            <a:ext cx="1265111" cy="10206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59380" y="1385889"/>
            <a:ext cx="1235615" cy="10225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38216" y="975601"/>
            <a:ext cx="2007688" cy="5958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42843" y="1696920"/>
            <a:ext cx="2266744" cy="7253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50069" y="2123093"/>
            <a:ext cx="543513" cy="657156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666288" y="-40565"/>
            <a:ext cx="3903543" cy="502269"/>
          </a:xfrm>
          <a:prstGeom prst="rect">
            <a:avLst/>
          </a:prstGeom>
          <a:noFill/>
        </p:spPr>
        <p:txBody>
          <a:bodyPr wrap="square" lIns="124347" tIns="62174" rIns="124347" bIns="62174">
            <a:spAutoFit/>
          </a:bodyPr>
          <a:lstStyle/>
          <a:p>
            <a:r>
              <a:rPr lang="hr-HR" sz="2448" b="1" dirty="0"/>
              <a:t>ES5, ES6, ES2016, ES.Next...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5527" y="105798"/>
            <a:ext cx="5221814" cy="8457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48" b="1" dirty="0"/>
              <a:t>CoffeeScript, TypeScript, Dart, Babel...</a:t>
            </a:r>
          </a:p>
          <a:p>
            <a:endParaRPr lang="hr-HR" sz="2448" dirty="0"/>
          </a:p>
        </p:txBody>
      </p:sp>
      <p:sp>
        <p:nvSpPr>
          <p:cNvPr id="22" name="TextBox 21"/>
          <p:cNvSpPr txBox="1"/>
          <p:nvPr/>
        </p:nvSpPr>
        <p:spPr>
          <a:xfrm>
            <a:off x="2497201" y="6321989"/>
            <a:ext cx="2776722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48" b="1" dirty="0"/>
              <a:t>Npm, Grunt, Gulp...</a:t>
            </a:r>
            <a:endParaRPr lang="hr-HR" sz="2448" dirty="0"/>
          </a:p>
        </p:txBody>
      </p:sp>
      <p:sp>
        <p:nvSpPr>
          <p:cNvPr id="23" name="TextBox 22"/>
          <p:cNvSpPr txBox="1"/>
          <p:nvPr/>
        </p:nvSpPr>
        <p:spPr>
          <a:xfrm>
            <a:off x="10393581" y="2980933"/>
            <a:ext cx="1686680" cy="4690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448" b="1" dirty="0"/>
              <a:t>Less, Sass...</a:t>
            </a:r>
            <a:endParaRPr lang="hr-HR" sz="2448" dirty="0"/>
          </a:p>
        </p:txBody>
      </p:sp>
      <p:sp>
        <p:nvSpPr>
          <p:cNvPr id="24" name="TextBox 23"/>
          <p:cNvSpPr txBox="1"/>
          <p:nvPr/>
        </p:nvSpPr>
        <p:spPr>
          <a:xfrm>
            <a:off x="9547751" y="4073164"/>
            <a:ext cx="2736647" cy="3853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904" b="1" dirty="0"/>
              <a:t>Jasmine, Mocha, QUnit...</a:t>
            </a:r>
            <a:endParaRPr lang="hr-HR" sz="1904" dirty="0"/>
          </a:p>
        </p:txBody>
      </p:sp>
      <p:pic>
        <p:nvPicPr>
          <p:cNvPr id="1026" name="Picture 2" descr="http://javascript.tutorialhorizon.com/files/2014/09/reactjs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586" y="2444009"/>
            <a:ext cx="4111232" cy="150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08535" y="555239"/>
            <a:ext cx="1063670" cy="12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6990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F620BD-52B6-4EC8-BD99-4C1CA6FD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21" y="2057102"/>
            <a:ext cx="7383758" cy="917575"/>
          </a:xfrm>
        </p:spPr>
        <p:txBody>
          <a:bodyPr/>
          <a:lstStyle/>
          <a:p>
            <a:pPr algn="ctr"/>
            <a:r>
              <a:rPr lang="hr-HR" b="1" dirty="0"/>
              <a:t>ASP.NET </a:t>
            </a:r>
            <a:r>
              <a:rPr lang="hr-HR" b="1" dirty="0" err="1"/>
              <a:t>JavaScript</a:t>
            </a:r>
            <a:r>
              <a:rPr lang="hr-HR" b="1" dirty="0"/>
              <a:t> </a:t>
            </a:r>
            <a:r>
              <a:rPr lang="hr-HR" b="1" dirty="0" err="1"/>
              <a:t>Services</a:t>
            </a:r>
            <a:br>
              <a:rPr lang="hr-HR" b="1" dirty="0"/>
            </a:br>
            <a:br>
              <a:rPr lang="hr-HR" b="1" dirty="0"/>
            </a:br>
            <a:r>
              <a:rPr lang="hr-HR" b="1" dirty="0"/>
              <a:t>kuharica</a:t>
            </a:r>
          </a:p>
        </p:txBody>
      </p:sp>
    </p:spTree>
    <p:extLst>
      <p:ext uri="{BB962C8B-B14F-4D97-AF65-F5344CB8AC3E}">
        <p14:creationId xmlns:p14="http://schemas.microsoft.com/office/powerpoint/2010/main" val="237367081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CrazyFoodMix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" y="3498403"/>
            <a:ext cx="6191250" cy="44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Prve reakcije na ASP.NET </a:t>
            </a:r>
            <a:r>
              <a:rPr lang="hr-HR" dirty="0" err="1"/>
              <a:t>JavaScript</a:t>
            </a:r>
            <a:r>
              <a:rPr lang="hr-HR" dirty="0"/>
              <a:t> </a:t>
            </a:r>
            <a:r>
              <a:rPr lang="hr-HR" dirty="0" err="1"/>
              <a:t>services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817637" y="2019363"/>
            <a:ext cx="11888787" cy="1329595"/>
          </a:xfrm>
        </p:spPr>
        <p:txBody>
          <a:bodyPr/>
          <a:lstStyle/>
          <a:p>
            <a:pPr lvl="2"/>
            <a:r>
              <a:rPr lang="hr-HR"/>
              <a:t>Pržena slanina i </a:t>
            </a:r>
            <a:r>
              <a:rPr lang="hr-HR" dirty="0" err="1"/>
              <a:t>nutella</a:t>
            </a:r>
            <a:endParaRPr lang="hr-HR" dirty="0"/>
          </a:p>
          <a:p>
            <a:pPr lvl="2"/>
            <a:r>
              <a:rPr lang="hr-HR" dirty="0"/>
              <a:t>Sladoled s </a:t>
            </a:r>
            <a:r>
              <a:rPr lang="hr-HR" dirty="0" err="1"/>
              <a:t>krumpirićima</a:t>
            </a:r>
            <a:endParaRPr lang="hr-HR" dirty="0"/>
          </a:p>
          <a:p>
            <a:pPr lvl="2"/>
            <a:r>
              <a:rPr lang="hr-HR" dirty="0"/>
              <a:t>Donat </a:t>
            </a:r>
            <a:r>
              <a:rPr lang="hr-HR" dirty="0" err="1"/>
              <a:t>burger</a:t>
            </a:r>
            <a:endParaRPr lang="hr-HR" dirty="0"/>
          </a:p>
        </p:txBody>
      </p:sp>
      <p:pic>
        <p:nvPicPr>
          <p:cNvPr id="5124" name="Picture 4" descr="CrazyFoodMix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21" y="-103138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razyFoodMi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221" y="3261369"/>
            <a:ext cx="619125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550515" y="1212849"/>
            <a:ext cx="4487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hr-HR" sz="2800" b="1" dirty="0"/>
              <a:t>ASP.NET i </a:t>
            </a:r>
            <a:r>
              <a:rPr lang="hr-HR" sz="2800" b="1" dirty="0" err="1"/>
              <a:t>JavaScript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3610897" y="1170814"/>
            <a:ext cx="15648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3200" b="1" dirty="0"/>
              <a:t>- zašto?</a:t>
            </a:r>
            <a:endParaRPr lang="hr-HR" sz="3200" dirty="0"/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Problemi u web kuhinji?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/>
              <a:t>Komplicirani recepti</a:t>
            </a:r>
          </a:p>
          <a:p>
            <a:r>
              <a:rPr lang="hr-HR" dirty="0"/>
              <a:t>Puno namirnica raznih</a:t>
            </a:r>
          </a:p>
          <a:p>
            <a:r>
              <a:rPr lang="hr-HR" dirty="0"/>
              <a:t>Alati koje treba znati upotrijebiti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917" y="4320070"/>
            <a:ext cx="6772275" cy="2314575"/>
          </a:xfrm>
          <a:prstGeom prst="rect">
            <a:avLst/>
          </a:prstGeom>
        </p:spPr>
      </p:pic>
      <p:sp>
        <p:nvSpPr>
          <p:cNvPr id="5" name="Text Placeholder 2"/>
          <p:cNvSpPr txBox="1">
            <a:spLocks/>
          </p:cNvSpPr>
          <p:nvPr/>
        </p:nvSpPr>
        <p:spPr>
          <a:xfrm>
            <a:off x="673621" y="3069218"/>
            <a:ext cx="12529392" cy="5170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400" dirty="0">
                <a:solidFill>
                  <a:srgbClr val="C00000"/>
                </a:solidFill>
              </a:rPr>
              <a:t>FE Framework, BE Framework, </a:t>
            </a:r>
            <a:r>
              <a:rPr lang="hr-HR" sz="2400" dirty="0" err="1">
                <a:solidFill>
                  <a:srgbClr val="C00000"/>
                </a:solidFill>
              </a:rPr>
              <a:t>Task</a:t>
            </a:r>
            <a:r>
              <a:rPr lang="hr-HR" sz="2400" dirty="0">
                <a:solidFill>
                  <a:srgbClr val="C00000"/>
                </a:solidFill>
              </a:rPr>
              <a:t> </a:t>
            </a:r>
            <a:r>
              <a:rPr lang="hr-HR" sz="2400" dirty="0" err="1">
                <a:solidFill>
                  <a:srgbClr val="C00000"/>
                </a:solidFill>
              </a:rPr>
              <a:t>runners</a:t>
            </a:r>
            <a:r>
              <a:rPr lang="hr-HR" sz="2400" dirty="0">
                <a:solidFill>
                  <a:srgbClr val="C00000"/>
                </a:solidFill>
              </a:rPr>
              <a:t> grunt, </a:t>
            </a:r>
            <a:r>
              <a:rPr lang="hr-HR" sz="2400" dirty="0" err="1">
                <a:solidFill>
                  <a:srgbClr val="C00000"/>
                </a:solidFill>
              </a:rPr>
              <a:t>gulp</a:t>
            </a:r>
            <a:r>
              <a:rPr lang="hr-HR" sz="2400" dirty="0">
                <a:solidFill>
                  <a:srgbClr val="C00000"/>
                </a:solidFill>
              </a:rPr>
              <a:t>, </a:t>
            </a:r>
            <a:r>
              <a:rPr lang="hr-HR" sz="2400" dirty="0" err="1">
                <a:solidFill>
                  <a:srgbClr val="C00000"/>
                </a:solidFill>
              </a:rPr>
              <a:t>grunf</a:t>
            </a:r>
            <a:r>
              <a:rPr lang="hr-HR" sz="2400" dirty="0">
                <a:solidFill>
                  <a:srgbClr val="C00000"/>
                </a:solidFill>
              </a:rPr>
              <a:t>, </a:t>
            </a:r>
            <a:r>
              <a:rPr lang="hr-HR" sz="2400" dirty="0" err="1">
                <a:solidFill>
                  <a:srgbClr val="C00000"/>
                </a:solidFill>
              </a:rPr>
              <a:t>Testers</a:t>
            </a:r>
            <a:r>
              <a:rPr lang="hr-HR" sz="2400" dirty="0">
                <a:solidFill>
                  <a:srgbClr val="C00000"/>
                </a:solidFill>
              </a:rPr>
              <a:t>, </a:t>
            </a:r>
            <a:r>
              <a:rPr lang="hr-HR" sz="2400" dirty="0" err="1">
                <a:solidFill>
                  <a:srgbClr val="C00000"/>
                </a:solidFill>
              </a:rPr>
              <a:t>Less</a:t>
            </a:r>
            <a:r>
              <a:rPr lang="hr-HR" sz="2400" dirty="0">
                <a:solidFill>
                  <a:srgbClr val="C00000"/>
                </a:solidFill>
              </a:rPr>
              <a:t>/</a:t>
            </a:r>
            <a:r>
              <a:rPr lang="hr-HR" sz="2400" dirty="0" err="1">
                <a:solidFill>
                  <a:srgbClr val="C00000"/>
                </a:solidFill>
              </a:rPr>
              <a:t>SaaS</a:t>
            </a:r>
            <a:r>
              <a:rPr lang="hr-HR" sz="2400" dirty="0">
                <a:solidFill>
                  <a:srgbClr val="C00000"/>
                </a:solidFill>
              </a:rPr>
              <a:t>/ ovo ono…</a:t>
            </a:r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269762" y="3662678"/>
            <a:ext cx="11888787" cy="68326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dirty="0"/>
              <a:t>„Doktor znanosti za </a:t>
            </a:r>
            <a:r>
              <a:rPr lang="hr-HR" dirty="0" err="1"/>
              <a:t>upogoniti</a:t>
            </a:r>
            <a:r>
              <a:rPr lang="hr-HR" dirty="0"/>
              <a:t> </a:t>
            </a:r>
            <a:r>
              <a:rPr lang="hr-HR" dirty="0" err="1"/>
              <a:t>client</a:t>
            </a:r>
            <a:r>
              <a:rPr lang="hr-HR" dirty="0"/>
              <a:t> side </a:t>
            </a:r>
            <a:r>
              <a:rPr lang="hr-HR" dirty="0" err="1"/>
              <a:t>framework</a:t>
            </a:r>
            <a:r>
              <a:rPr lang="hr-HR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835745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625060"/>
          </a:xfrm>
        </p:spPr>
        <p:txBody>
          <a:bodyPr/>
          <a:lstStyle/>
          <a:p>
            <a:r>
              <a:rPr lang="hr-HR" dirty="0"/>
              <a:t>Što kada bi nas dočekalo </a:t>
            </a:r>
            <a:r>
              <a:rPr lang="hr-HR" b="1" dirty="0"/>
              <a:t>servirano</a:t>
            </a:r>
            <a:r>
              <a:rPr lang="hr-HR" dirty="0"/>
              <a:t>… </a:t>
            </a:r>
          </a:p>
          <a:p>
            <a:r>
              <a:rPr lang="hr-HR" dirty="0"/>
              <a:t>	… SERVER SIDE + CLIENT SIDE</a:t>
            </a:r>
          </a:p>
          <a:p>
            <a:r>
              <a:rPr lang="hr-HR" dirty="0"/>
              <a:t>			…ASP.NET Core + SPA „</a:t>
            </a:r>
            <a:r>
              <a:rPr lang="hr-HR" dirty="0" err="1"/>
              <a:t>engine</a:t>
            </a:r>
            <a:r>
              <a:rPr lang="hr-HR" dirty="0"/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20320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hr-HR" dirty="0"/>
              <a:t>ASP.NET </a:t>
            </a:r>
            <a:r>
              <a:rPr lang="hr-HR" dirty="0" err="1"/>
              <a:t>JavaScript</a:t>
            </a:r>
            <a:r>
              <a:rPr lang="hr-HR" dirty="0"/>
              <a:t> Services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949047"/>
          </a:xfrm>
        </p:spPr>
        <p:txBody>
          <a:bodyPr/>
          <a:lstStyle/>
          <a:p>
            <a:r>
              <a:rPr lang="hr-HR" b="1" dirty="0"/>
              <a:t>=&gt;</a:t>
            </a:r>
            <a:r>
              <a:rPr lang="hr-HR" dirty="0"/>
              <a:t> </a:t>
            </a:r>
            <a:r>
              <a:rPr lang="hr-HR" b="1" dirty="0"/>
              <a:t>ASP.NET Core + SPA </a:t>
            </a:r>
            <a:r>
              <a:rPr lang="hr-HR" b="1" dirty="0" err="1"/>
              <a:t>Apps</a:t>
            </a:r>
            <a:r>
              <a:rPr lang="hr-HR" b="1" dirty="0"/>
              <a:t> &lt;=</a:t>
            </a:r>
          </a:p>
          <a:p>
            <a:r>
              <a:rPr lang="hr-HR" dirty="0"/>
              <a:t>Infrastruktura za </a:t>
            </a:r>
            <a:r>
              <a:rPr lang="hr-HR" b="1" dirty="0"/>
              <a:t>serviranje</a:t>
            </a:r>
            <a:r>
              <a:rPr lang="hr-HR" dirty="0"/>
              <a:t> JS </a:t>
            </a:r>
            <a:r>
              <a:rPr lang="hr-HR" dirty="0" err="1"/>
              <a:t>apps</a:t>
            </a:r>
            <a:r>
              <a:rPr lang="hr-HR" dirty="0"/>
              <a:t> (NG, </a:t>
            </a:r>
            <a:r>
              <a:rPr lang="hr-HR" dirty="0" err="1"/>
              <a:t>React</a:t>
            </a:r>
            <a:r>
              <a:rPr lang="hr-HR" dirty="0"/>
              <a:t>, Knockout…)</a:t>
            </a:r>
          </a:p>
          <a:p>
            <a:r>
              <a:rPr lang="hr-HR" dirty="0"/>
              <a:t>„</a:t>
            </a:r>
            <a:r>
              <a:rPr lang="hr-HR" b="1" dirty="0" err="1"/>
              <a:t>bundle</a:t>
            </a:r>
            <a:r>
              <a:rPr lang="hr-HR" dirty="0"/>
              <a:t>” tehnologija, </a:t>
            </a:r>
            <a:r>
              <a:rPr lang="hr-HR" dirty="0" err="1"/>
              <a:t>nuget</a:t>
            </a:r>
            <a:r>
              <a:rPr lang="hr-HR" dirty="0"/>
              <a:t>, </a:t>
            </a:r>
            <a:r>
              <a:rPr lang="hr-HR" dirty="0" err="1"/>
              <a:t>npm</a:t>
            </a:r>
            <a:endParaRPr lang="hr-HR" dirty="0"/>
          </a:p>
          <a:p>
            <a:r>
              <a:rPr lang="hr-HR" dirty="0" err="1"/>
              <a:t>Yeoman</a:t>
            </a:r>
            <a:r>
              <a:rPr lang="hr-HR" dirty="0"/>
              <a:t> </a:t>
            </a:r>
            <a:r>
              <a:rPr lang="hr-HR" b="1" dirty="0"/>
              <a:t>predlošci</a:t>
            </a:r>
            <a:r>
              <a:rPr lang="hr-HR" dirty="0"/>
              <a:t> projekata</a:t>
            </a:r>
          </a:p>
          <a:p>
            <a:r>
              <a:rPr lang="hr-HR" b="1" dirty="0" err="1"/>
              <a:t>Webpack</a:t>
            </a:r>
            <a:r>
              <a:rPr lang="hr-HR" dirty="0"/>
              <a:t>, </a:t>
            </a:r>
            <a:r>
              <a:rPr lang="hr-HR" dirty="0" err="1"/>
              <a:t>Babel</a:t>
            </a:r>
            <a:r>
              <a:rPr lang="hr-HR" dirty="0"/>
              <a:t>… u ASP.NET Core projektu</a:t>
            </a:r>
          </a:p>
          <a:p>
            <a:r>
              <a:rPr lang="hr-HR" b="1" dirty="0"/>
              <a:t>++</a:t>
            </a:r>
            <a:r>
              <a:rPr lang="hr-HR" b="1" dirty="0" err="1"/>
              <a:t>JavaScript</a:t>
            </a:r>
            <a:r>
              <a:rPr lang="hr-HR" b="1" dirty="0"/>
              <a:t> </a:t>
            </a:r>
            <a:r>
              <a:rPr lang="hr-HR" dirty="0"/>
              <a:t>izvršavanje</a:t>
            </a:r>
            <a:r>
              <a:rPr lang="hr-HR" b="1" dirty="0"/>
              <a:t> na serveru</a:t>
            </a:r>
          </a:p>
          <a:p>
            <a:r>
              <a:rPr lang="hr-HR" b="1" dirty="0" err="1"/>
              <a:t>Cross</a:t>
            </a:r>
            <a:r>
              <a:rPr lang="hr-HR" dirty="0"/>
              <a:t> </a:t>
            </a:r>
            <a:r>
              <a:rPr lang="hr-HR" dirty="0" err="1"/>
              <a:t>platform</a:t>
            </a:r>
            <a:r>
              <a:rPr lang="hr-HR" dirty="0"/>
              <a:t>: Window, Linux, OS X</a:t>
            </a:r>
          </a:p>
          <a:p>
            <a:r>
              <a:rPr lang="hr-HR" dirty="0" err="1"/>
              <a:t>OpenSource</a:t>
            </a:r>
            <a:endParaRPr lang="hr-HR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838547" y="152109"/>
            <a:ext cx="65" cy="2769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98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hr-HR" dirty="0"/>
              <a:t>Recept – </a:t>
            </a:r>
            <a:r>
              <a:rPr lang="hr-HR" dirty="0" err="1"/>
              <a:t>old</a:t>
            </a:r>
            <a:r>
              <a:rPr lang="hr-HR" dirty="0"/>
              <a:t> – Core 1*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745915"/>
          </a:xfrm>
        </p:spPr>
        <p:txBody>
          <a:bodyPr/>
          <a:lstStyle/>
          <a:p>
            <a:r>
              <a:rPr lang="hr-HR" dirty="0" err="1"/>
              <a:t>npm</a:t>
            </a:r>
            <a:r>
              <a:rPr lang="hr-HR" dirty="0"/>
              <a:t> </a:t>
            </a:r>
            <a:r>
              <a:rPr lang="hr-HR" dirty="0" err="1"/>
              <a:t>install</a:t>
            </a:r>
            <a:r>
              <a:rPr lang="hr-HR" dirty="0"/>
              <a:t> -g </a:t>
            </a:r>
            <a:r>
              <a:rPr lang="hr-HR" dirty="0" err="1"/>
              <a:t>yo</a:t>
            </a:r>
            <a:r>
              <a:rPr lang="hr-HR" dirty="0"/>
              <a:t> generator-</a:t>
            </a:r>
            <a:r>
              <a:rPr lang="hr-HR" dirty="0" err="1"/>
              <a:t>aspnetcore</a:t>
            </a:r>
            <a:r>
              <a:rPr lang="hr-HR" dirty="0"/>
              <a:t>-spa</a:t>
            </a:r>
          </a:p>
          <a:p>
            <a:r>
              <a:rPr lang="hr-H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npm</a:t>
            </a:r>
            <a:r>
              <a:rPr lang="hr-H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hr-H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install</a:t>
            </a:r>
            <a:r>
              <a:rPr lang="hr-HR" dirty="0">
                <a:solidFill>
                  <a:schemeClr val="tx1">
                    <a:lumMod val="40000"/>
                    <a:lumOff val="60000"/>
                  </a:schemeClr>
                </a:solidFill>
              </a:rPr>
              <a:t> -g </a:t>
            </a:r>
            <a:r>
              <a:rPr lang="hr-HR" dirty="0" err="1">
                <a:solidFill>
                  <a:schemeClr val="tx1">
                    <a:lumMod val="40000"/>
                    <a:lumOff val="60000"/>
                  </a:schemeClr>
                </a:solidFill>
              </a:rPr>
              <a:t>webpack</a:t>
            </a:r>
            <a:endParaRPr lang="hr-HR" dirty="0">
              <a:solidFill>
                <a:schemeClr val="tx1">
                  <a:lumMod val="40000"/>
                  <a:lumOff val="60000"/>
                </a:schemeClr>
              </a:solidFill>
            </a:endParaRPr>
          </a:p>
          <a:p>
            <a:r>
              <a:rPr lang="hr-HR" dirty="0" err="1"/>
              <a:t>Yo</a:t>
            </a:r>
            <a:endParaRPr lang="hr-HR" dirty="0"/>
          </a:p>
          <a:p>
            <a:pPr lvl="1"/>
            <a:r>
              <a:rPr lang="hr-HR" dirty="0"/>
              <a:t>Izbor predloška</a:t>
            </a:r>
          </a:p>
          <a:p>
            <a:r>
              <a:rPr lang="hr-HR" dirty="0" err="1"/>
              <a:t>Dotnet</a:t>
            </a:r>
            <a:r>
              <a:rPr lang="hr-HR" dirty="0"/>
              <a:t> </a:t>
            </a:r>
            <a:r>
              <a:rPr lang="hr-HR" dirty="0" err="1"/>
              <a:t>restore</a:t>
            </a:r>
            <a:endParaRPr lang="hr-HR" dirty="0"/>
          </a:p>
          <a:p>
            <a:r>
              <a:rPr lang="hr-HR" dirty="0" err="1"/>
              <a:t>Npm</a:t>
            </a:r>
            <a:r>
              <a:rPr lang="hr-HR" dirty="0"/>
              <a:t> </a:t>
            </a:r>
            <a:r>
              <a:rPr lang="hr-HR" dirty="0" err="1"/>
              <a:t>install</a:t>
            </a:r>
            <a:endParaRPr lang="hr-HR" dirty="0"/>
          </a:p>
          <a:p>
            <a:r>
              <a:rPr lang="sr-Latn-RS" altLang="sr-Latn-RS" sz="3200" dirty="0">
                <a:solidFill>
                  <a:srgbClr val="C00000"/>
                </a:solidFill>
                <a:latin typeface="Consolas" panose="020B0609020204030204" pitchFamily="49" charset="0"/>
              </a:rPr>
              <a:t>set ASPNETCORE_ENVIRONMENT=</a:t>
            </a:r>
            <a:r>
              <a:rPr lang="sr-Latn-RS" altLang="sr-Latn-RS" sz="3200" dirty="0" err="1">
                <a:solidFill>
                  <a:srgbClr val="C00000"/>
                </a:solidFill>
                <a:latin typeface="Consolas" panose="020B0609020204030204" pitchFamily="49" charset="0"/>
              </a:rPr>
              <a:t>Development|Production</a:t>
            </a:r>
            <a:r>
              <a:rPr lang="sr-Latn-RS" altLang="sr-Latn-RS" sz="2400" dirty="0">
                <a:solidFill>
                  <a:srgbClr val="C00000"/>
                </a:solidFill>
              </a:rPr>
              <a:t> </a:t>
            </a:r>
            <a:endParaRPr lang="hr-HR" sz="3200" dirty="0">
              <a:solidFill>
                <a:srgbClr val="C00000"/>
              </a:solidFill>
            </a:endParaRPr>
          </a:p>
          <a:p>
            <a:r>
              <a:rPr lang="hr-HR" dirty="0" err="1"/>
              <a:t>Dotnet</a:t>
            </a:r>
            <a:r>
              <a:rPr lang="hr-HR" dirty="0"/>
              <a:t> </a:t>
            </a:r>
            <a:r>
              <a:rPr lang="hr-HR" dirty="0" err="1"/>
              <a:t>run</a:t>
            </a:r>
            <a:endParaRPr lang="hr-HR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838547" y="152109"/>
            <a:ext cx="65" cy="2769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05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hr-HR" dirty="0"/>
              <a:t>Recept – </a:t>
            </a:r>
            <a:r>
              <a:rPr lang="hr-HR" dirty="0" err="1"/>
              <a:t>new</a:t>
            </a:r>
            <a:r>
              <a:rPr lang="hr-HR" dirty="0"/>
              <a:t> – Core 2*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136517"/>
          </a:xfrm>
        </p:spPr>
        <p:txBody>
          <a:bodyPr/>
          <a:lstStyle/>
          <a:p>
            <a:r>
              <a:rPr lang="hr-HR" dirty="0"/>
              <a:t>Uključeno u ASP.NET Core 2.0</a:t>
            </a:r>
          </a:p>
          <a:p>
            <a:r>
              <a:rPr lang="hr-HR" dirty="0" err="1">
                <a:solidFill>
                  <a:schemeClr val="tx1"/>
                </a:solidFill>
              </a:rPr>
              <a:t>Dotnet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new</a:t>
            </a:r>
            <a:r>
              <a:rPr lang="hr-HR" dirty="0">
                <a:solidFill>
                  <a:schemeClr val="tx1"/>
                </a:solidFill>
              </a:rPr>
              <a:t> </a:t>
            </a:r>
            <a:r>
              <a:rPr lang="hr-HR" dirty="0" err="1">
                <a:solidFill>
                  <a:schemeClr val="tx1"/>
                </a:solidFill>
              </a:rPr>
              <a:t>Angular|React</a:t>
            </a:r>
            <a:r>
              <a:rPr lang="hr-HR" dirty="0">
                <a:solidFill>
                  <a:schemeClr val="tx1"/>
                </a:solidFill>
              </a:rPr>
              <a:t>…</a:t>
            </a:r>
          </a:p>
          <a:p>
            <a:pPr lvl="1"/>
            <a:r>
              <a:rPr lang="hr-HR" dirty="0"/>
              <a:t>Izbor predloška</a:t>
            </a:r>
          </a:p>
          <a:p>
            <a:r>
              <a:rPr lang="hr-HR" dirty="0" err="1"/>
              <a:t>Dotnet</a:t>
            </a:r>
            <a:r>
              <a:rPr lang="hr-HR" dirty="0"/>
              <a:t> </a:t>
            </a:r>
            <a:r>
              <a:rPr lang="hr-HR" dirty="0" err="1"/>
              <a:t>restore</a:t>
            </a:r>
            <a:endParaRPr lang="hr-HR" dirty="0"/>
          </a:p>
          <a:p>
            <a:r>
              <a:rPr lang="hr-HR" dirty="0" err="1"/>
              <a:t>Npm</a:t>
            </a:r>
            <a:r>
              <a:rPr lang="hr-HR" dirty="0"/>
              <a:t> </a:t>
            </a:r>
            <a:r>
              <a:rPr lang="hr-HR" dirty="0" err="1"/>
              <a:t>install</a:t>
            </a:r>
            <a:endParaRPr lang="hr-HR" dirty="0"/>
          </a:p>
          <a:p>
            <a:r>
              <a:rPr lang="sr-Latn-RS" altLang="sr-Latn-RS" sz="3200" dirty="0">
                <a:solidFill>
                  <a:srgbClr val="C00000"/>
                </a:solidFill>
                <a:latin typeface="Consolas" panose="020B0609020204030204" pitchFamily="49" charset="0"/>
              </a:rPr>
              <a:t>set ASPNETCORE_ENVIRONMENT=</a:t>
            </a:r>
            <a:r>
              <a:rPr lang="sr-Latn-RS" altLang="sr-Latn-RS" sz="3200" dirty="0" err="1">
                <a:solidFill>
                  <a:srgbClr val="C00000"/>
                </a:solidFill>
                <a:latin typeface="Consolas" panose="020B0609020204030204" pitchFamily="49" charset="0"/>
              </a:rPr>
              <a:t>Development|Production</a:t>
            </a:r>
            <a:r>
              <a:rPr lang="sr-Latn-RS" altLang="sr-Latn-RS" sz="2400" dirty="0">
                <a:solidFill>
                  <a:srgbClr val="C00000"/>
                </a:solidFill>
              </a:rPr>
              <a:t> </a:t>
            </a:r>
            <a:endParaRPr lang="hr-HR" sz="3200" dirty="0">
              <a:solidFill>
                <a:srgbClr val="C00000"/>
              </a:solidFill>
            </a:endParaRPr>
          </a:p>
          <a:p>
            <a:r>
              <a:rPr lang="hr-HR" dirty="0" err="1"/>
              <a:t>Dotnet</a:t>
            </a:r>
            <a:r>
              <a:rPr lang="hr-HR" dirty="0"/>
              <a:t> </a:t>
            </a:r>
            <a:r>
              <a:rPr lang="hr-HR" dirty="0" err="1"/>
              <a:t>run</a:t>
            </a:r>
            <a:endParaRPr lang="hr-HR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838547" y="152109"/>
            <a:ext cx="65" cy="2769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59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hr-HR" dirty="0"/>
              <a:t>Start od nule… </a:t>
            </a:r>
            <a:r>
              <a:rPr lang="hr-HR" dirty="0" err="1"/>
              <a:t>dotnet</a:t>
            </a:r>
            <a:r>
              <a:rPr lang="hr-HR" dirty="0"/>
              <a:t> </a:t>
            </a:r>
            <a:r>
              <a:rPr lang="hr-HR" dirty="0" err="1"/>
              <a:t>new</a:t>
            </a:r>
            <a:r>
              <a:rPr lang="hr-HR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8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Sadržaj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4339650"/>
          </a:xfrm>
        </p:spPr>
        <p:txBody>
          <a:bodyPr/>
          <a:lstStyle/>
          <a:p>
            <a:r>
              <a:rPr lang="hr-HR" dirty="0"/>
              <a:t>Uvod – zašto </a:t>
            </a:r>
            <a:r>
              <a:rPr lang="hr-HR" dirty="0" err="1"/>
              <a:t>SinglePageApps</a:t>
            </a:r>
            <a:r>
              <a:rPr lang="hr-HR" dirty="0"/>
              <a:t>?</a:t>
            </a:r>
          </a:p>
          <a:p>
            <a:r>
              <a:rPr lang="hr-HR" dirty="0"/>
              <a:t>Problemi u web kuhinji</a:t>
            </a:r>
          </a:p>
          <a:p>
            <a:r>
              <a:rPr lang="hr-HR" dirty="0"/>
              <a:t>Poslužitelj </a:t>
            </a:r>
            <a:r>
              <a:rPr lang="hr-HR" i="1" dirty="0"/>
              <a:t>ASP.NET </a:t>
            </a:r>
            <a:r>
              <a:rPr lang="hr-HR" i="1" dirty="0" err="1"/>
              <a:t>JavaScript</a:t>
            </a:r>
            <a:r>
              <a:rPr lang="hr-HR" i="1" dirty="0"/>
              <a:t> Services</a:t>
            </a:r>
          </a:p>
          <a:p>
            <a:r>
              <a:rPr lang="hr-HR" dirty="0"/>
              <a:t>Namirnice</a:t>
            </a:r>
            <a:endParaRPr lang="en-US" dirty="0"/>
          </a:p>
          <a:p>
            <a:r>
              <a:rPr lang="hr-HR" dirty="0"/>
              <a:t>Recepti</a:t>
            </a:r>
          </a:p>
          <a:p>
            <a:r>
              <a:rPr lang="hr-HR" dirty="0"/>
              <a:t>Sastojci</a:t>
            </a:r>
          </a:p>
          <a:p>
            <a:r>
              <a:rPr lang="hr-HR" dirty="0"/>
              <a:t>Posluživanje i kušanje </a:t>
            </a:r>
            <a:r>
              <a:rPr lang="hr-HR" dirty="0"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195275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hr-HR" dirty="0"/>
              <a:t>Sastojci (sa originalne ambalaže) 1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4949047"/>
          </a:xfrm>
        </p:spPr>
        <p:txBody>
          <a:bodyPr/>
          <a:lstStyle/>
          <a:p>
            <a:r>
              <a:rPr lang="hr-HR" dirty="0"/>
              <a:t>Serversko </a:t>
            </a:r>
            <a:r>
              <a:rPr lang="hr-HR" dirty="0" err="1"/>
              <a:t>predrenderiranje</a:t>
            </a:r>
            <a:r>
              <a:rPr lang="hr-HR" dirty="0"/>
              <a:t> SPA komponenti</a:t>
            </a:r>
          </a:p>
          <a:p>
            <a:r>
              <a:rPr lang="hr-HR" dirty="0" err="1"/>
              <a:t>Webpack</a:t>
            </a:r>
            <a:r>
              <a:rPr lang="hr-HR" dirty="0"/>
              <a:t> </a:t>
            </a:r>
            <a:r>
              <a:rPr lang="hr-HR" dirty="0" err="1"/>
              <a:t>dev</a:t>
            </a:r>
            <a:r>
              <a:rPr lang="hr-HR" dirty="0"/>
              <a:t> </a:t>
            </a:r>
            <a:r>
              <a:rPr lang="hr-HR" dirty="0" err="1"/>
              <a:t>middleware</a:t>
            </a:r>
            <a:r>
              <a:rPr lang="hr-HR" dirty="0"/>
              <a:t> </a:t>
            </a:r>
          </a:p>
          <a:p>
            <a:r>
              <a:rPr lang="hr-HR" dirty="0"/>
              <a:t>Hot module </a:t>
            </a:r>
            <a:r>
              <a:rPr lang="hr-HR" dirty="0" err="1"/>
              <a:t>replacement</a:t>
            </a:r>
            <a:r>
              <a:rPr lang="hr-HR" dirty="0"/>
              <a:t> (HMR) </a:t>
            </a:r>
          </a:p>
          <a:p>
            <a:r>
              <a:rPr lang="hr-HR" dirty="0"/>
              <a:t>Server-side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client</a:t>
            </a:r>
            <a:r>
              <a:rPr lang="hr-HR" dirty="0"/>
              <a:t>-side </a:t>
            </a:r>
            <a:r>
              <a:rPr lang="hr-HR" dirty="0" err="1"/>
              <a:t>routing</a:t>
            </a:r>
            <a:r>
              <a:rPr lang="hr-HR" dirty="0"/>
              <a:t> </a:t>
            </a:r>
            <a:r>
              <a:rPr lang="hr-HR" dirty="0" err="1"/>
              <a:t>integration</a:t>
            </a:r>
            <a:r>
              <a:rPr lang="hr-HR" dirty="0"/>
              <a:t> </a:t>
            </a:r>
          </a:p>
          <a:p>
            <a:r>
              <a:rPr lang="hr-H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Server-side </a:t>
            </a:r>
            <a:r>
              <a:rPr lang="hr-HR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and</a:t>
            </a:r>
            <a:r>
              <a:rPr lang="hr-H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hr-HR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client</a:t>
            </a:r>
            <a:r>
              <a:rPr lang="hr-H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-side </a:t>
            </a:r>
            <a:r>
              <a:rPr lang="hr-HR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validation</a:t>
            </a:r>
            <a:r>
              <a:rPr lang="hr-HR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</a:t>
            </a:r>
            <a:r>
              <a:rPr lang="hr-HR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integration</a:t>
            </a:r>
            <a:endParaRPr lang="hr-HR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r>
              <a:rPr lang="hr-HR" dirty="0"/>
              <a:t>"</a:t>
            </a:r>
            <a:r>
              <a:rPr lang="hr-HR" dirty="0" err="1"/>
              <a:t>Lazy</a:t>
            </a:r>
            <a:r>
              <a:rPr lang="hr-HR" dirty="0"/>
              <a:t> </a:t>
            </a:r>
            <a:r>
              <a:rPr lang="hr-HR" dirty="0" err="1"/>
              <a:t>loading</a:t>
            </a:r>
            <a:r>
              <a:rPr lang="hr-HR" dirty="0"/>
              <a:t>" for Knockout </a:t>
            </a:r>
            <a:r>
              <a:rPr lang="hr-HR" dirty="0" err="1"/>
              <a:t>apps</a:t>
            </a:r>
            <a:endParaRPr lang="hr-HR" dirty="0"/>
          </a:p>
          <a:p>
            <a:r>
              <a:rPr lang="hr-HR" dirty="0"/>
              <a:t>Karma test </a:t>
            </a:r>
            <a:r>
              <a:rPr lang="hr-HR" dirty="0" err="1"/>
              <a:t>engine</a:t>
            </a:r>
            <a:r>
              <a:rPr lang="hr-HR" dirty="0"/>
              <a:t> – </a:t>
            </a:r>
            <a:r>
              <a:rPr lang="hr-HR" dirty="0" err="1"/>
              <a:t>npm</a:t>
            </a:r>
            <a:r>
              <a:rPr lang="hr-HR" dirty="0"/>
              <a:t> test</a:t>
            </a:r>
          </a:p>
          <a:p>
            <a:endParaRPr lang="hr-HR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838547" y="152109"/>
            <a:ext cx="65" cy="2769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928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49" y="544934"/>
            <a:ext cx="8357740" cy="596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4030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1181862"/>
          </a:xfrm>
        </p:spPr>
        <p:txBody>
          <a:bodyPr/>
          <a:lstStyle/>
          <a:p>
            <a:r>
              <a:rPr lang="hr-HR" dirty="0" err="1"/>
              <a:t>Predrendering</a:t>
            </a:r>
            <a:r>
              <a:rPr lang="hr-HR" dirty="0"/>
              <a:t>, Hot Module </a:t>
            </a:r>
            <a:r>
              <a:rPr lang="hr-HR" dirty="0" err="1"/>
              <a:t>Replacement</a:t>
            </a:r>
            <a:r>
              <a:rPr lang="hr-HR" dirty="0"/>
              <a:t>, </a:t>
            </a:r>
            <a:r>
              <a:rPr lang="hr-HR" dirty="0" err="1"/>
              <a:t>Middleware</a:t>
            </a:r>
            <a:r>
              <a:rPr lang="hr-HR" dirty="0"/>
              <a:t>, </a:t>
            </a:r>
            <a:r>
              <a:rPr lang="hr-HR" dirty="0" err="1"/>
              <a:t>Routing</a:t>
            </a:r>
            <a:r>
              <a:rPr lang="hr-HR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F620BD-52B6-4EC8-BD99-4C1CA6FDC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3821" y="2057102"/>
            <a:ext cx="7383758" cy="917575"/>
          </a:xfrm>
        </p:spPr>
        <p:txBody>
          <a:bodyPr/>
          <a:lstStyle/>
          <a:p>
            <a:pPr algn="ctr"/>
            <a:r>
              <a:rPr lang="hr-HR" b="1" dirty="0"/>
              <a:t>Posluživanje i kušanje</a:t>
            </a:r>
            <a:br>
              <a:rPr lang="hr-HR" b="1" dirty="0"/>
            </a:br>
            <a:r>
              <a:rPr lang="hr-HR" b="1" dirty="0"/>
              <a:t>(</a:t>
            </a:r>
            <a:r>
              <a:rPr lang="hr-HR" b="1" dirty="0" err="1"/>
              <a:t>Publish</a:t>
            </a:r>
            <a:r>
              <a:rPr lang="hr-HR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19682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hr-HR" dirty="0"/>
              <a:t>Ručno servirano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6315575"/>
          </a:xfrm>
        </p:spPr>
        <p:txBody>
          <a:bodyPr/>
          <a:lstStyle/>
          <a:p>
            <a:r>
              <a:rPr lang="hr-HR" dirty="0"/>
              <a:t>pakiranje za isporuku</a:t>
            </a:r>
          </a:p>
          <a:p>
            <a:pPr marL="228600" lvl="1" indent="0">
              <a:buNone/>
            </a:pPr>
            <a:r>
              <a:rPr lang="hr-HR" dirty="0"/>
              <a:t>			</a:t>
            </a:r>
            <a:r>
              <a:rPr lang="hr-HR" b="1" dirty="0" err="1"/>
              <a:t>cmd</a:t>
            </a:r>
            <a:r>
              <a:rPr lang="hr-HR" b="1" dirty="0"/>
              <a:t>&gt; </a:t>
            </a:r>
            <a:r>
              <a:rPr lang="hr-HR" b="1" dirty="0" err="1"/>
              <a:t>dotnet</a:t>
            </a:r>
            <a:r>
              <a:rPr lang="hr-HR" b="1" dirty="0"/>
              <a:t> </a:t>
            </a:r>
            <a:r>
              <a:rPr lang="hr-HR" b="1" dirty="0" err="1"/>
              <a:t>publish</a:t>
            </a:r>
            <a:r>
              <a:rPr lang="hr-HR" b="1" dirty="0"/>
              <a:t> -c </a:t>
            </a:r>
            <a:r>
              <a:rPr lang="hr-HR" b="1" dirty="0" err="1"/>
              <a:t>Release</a:t>
            </a:r>
            <a:endParaRPr lang="hr-HR" b="1" dirty="0"/>
          </a:p>
          <a:p>
            <a:r>
              <a:rPr lang="hr-HR" dirty="0" err="1"/>
              <a:t>MSBuild</a:t>
            </a:r>
            <a:r>
              <a:rPr lang="hr-HR" dirty="0"/>
              <a:t> </a:t>
            </a:r>
            <a:r>
              <a:rPr lang="hr-HR" dirty="0" err="1"/>
              <a:t>target</a:t>
            </a:r>
            <a:r>
              <a:rPr lang="hr-HR" dirty="0"/>
              <a:t> </a:t>
            </a:r>
            <a:r>
              <a:rPr lang="hr-HR" dirty="0" err="1"/>
              <a:t>predkonfiguriran</a:t>
            </a:r>
            <a:r>
              <a:rPr lang="hr-HR" dirty="0"/>
              <a:t> – vidi </a:t>
            </a:r>
            <a:r>
              <a:rPr lang="hr-HR" dirty="0" err="1"/>
              <a:t>csproj</a:t>
            </a:r>
            <a:r>
              <a:rPr lang="hr-HR" dirty="0"/>
              <a:t> file</a:t>
            </a:r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endParaRPr lang="hr-HR" dirty="0"/>
          </a:p>
          <a:p>
            <a:pPr marL="0" indent="0">
              <a:buNone/>
            </a:pPr>
            <a:br>
              <a:rPr lang="hr-HR" sz="2000" dirty="0"/>
            </a:br>
            <a:br>
              <a:rPr lang="hr-HR" sz="2000" dirty="0"/>
            </a:br>
            <a:r>
              <a:rPr lang="hr-HR" sz="2000" dirty="0" err="1"/>
              <a:t>Hint</a:t>
            </a:r>
            <a:r>
              <a:rPr lang="hr-HR" sz="2000" dirty="0"/>
              <a:t>: &lt;</a:t>
            </a:r>
            <a:r>
              <a:rPr lang="hr-HR" sz="2000" dirty="0" err="1"/>
              <a:t>MvcRazorCompileOnPublish</a:t>
            </a:r>
            <a:r>
              <a:rPr lang="hr-HR" sz="2000" dirty="0"/>
              <a:t>&gt;</a:t>
            </a:r>
            <a:r>
              <a:rPr lang="hr-HR" sz="2000" dirty="0" err="1"/>
              <a:t>false</a:t>
            </a:r>
            <a:r>
              <a:rPr lang="hr-HR" sz="2000" dirty="0"/>
              <a:t>&lt;/</a:t>
            </a:r>
            <a:r>
              <a:rPr lang="hr-HR" sz="2000" dirty="0" err="1"/>
              <a:t>MvcRazorCompileOnPublish</a:t>
            </a:r>
            <a:r>
              <a:rPr lang="hr-HR" sz="2000" dirty="0"/>
              <a:t>&gt;</a:t>
            </a:r>
          </a:p>
          <a:p>
            <a:pPr marL="0" indent="0">
              <a:buNone/>
            </a:pPr>
            <a:endParaRPr lang="hr-HR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838547" y="152109"/>
            <a:ext cx="65" cy="2769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F33E0A-9978-4771-852A-83200B070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877" y="2993206"/>
            <a:ext cx="8826898" cy="313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1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72526-4E59-44E2-AA2D-7082593D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Robotski servirano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51EE77-BCA7-456E-828D-A1252A9DD3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4702" y="1211287"/>
            <a:ext cx="11888787" cy="3662541"/>
          </a:xfrm>
        </p:spPr>
        <p:txBody>
          <a:bodyPr/>
          <a:lstStyle/>
          <a:p>
            <a:r>
              <a:rPr lang="hr-HR" dirty="0" err="1"/>
              <a:t>Visual</a:t>
            </a:r>
            <a:r>
              <a:rPr lang="hr-HR" dirty="0"/>
              <a:t> Studio </a:t>
            </a:r>
          </a:p>
          <a:p>
            <a:pPr lvl="1"/>
            <a:r>
              <a:rPr lang="hr-HR" dirty="0"/>
              <a:t>Desni klik pa </a:t>
            </a:r>
            <a:r>
              <a:rPr lang="hr-HR" dirty="0" err="1"/>
              <a:t>Publish</a:t>
            </a:r>
            <a:endParaRPr lang="hr-HR" dirty="0"/>
          </a:p>
          <a:p>
            <a:pPr marL="228600" lvl="1" indent="0">
              <a:buNone/>
            </a:pPr>
            <a:endParaRPr lang="hr-HR" dirty="0"/>
          </a:p>
          <a:p>
            <a:r>
              <a:rPr lang="hr-HR" dirty="0"/>
              <a:t>VSTS</a:t>
            </a:r>
          </a:p>
          <a:p>
            <a:pPr lvl="1"/>
            <a:r>
              <a:rPr lang="hr-HR" dirty="0" err="1"/>
              <a:t>Git</a:t>
            </a:r>
            <a:r>
              <a:rPr lang="hr-HR" dirty="0"/>
              <a:t> repozitorij</a:t>
            </a:r>
          </a:p>
          <a:p>
            <a:pPr lvl="1"/>
            <a:r>
              <a:rPr lang="hr-HR" dirty="0" err="1"/>
              <a:t>Continuos</a:t>
            </a:r>
            <a:r>
              <a:rPr lang="hr-HR" dirty="0"/>
              <a:t> </a:t>
            </a:r>
            <a:r>
              <a:rPr lang="hr-HR" dirty="0" err="1"/>
              <a:t>Integration</a:t>
            </a:r>
            <a:endParaRPr lang="hr-HR" dirty="0"/>
          </a:p>
          <a:p>
            <a:pPr lvl="1"/>
            <a:r>
              <a:rPr lang="hr-HR" dirty="0" err="1"/>
              <a:t>Push</a:t>
            </a:r>
            <a:r>
              <a:rPr lang="hr-HR" dirty="0"/>
              <a:t> na </a:t>
            </a:r>
            <a:r>
              <a:rPr lang="hr-HR" dirty="0" err="1"/>
              <a:t>Branch</a:t>
            </a:r>
            <a:r>
              <a:rPr lang="hr-HR" dirty="0"/>
              <a:t> =&gt; </a:t>
            </a:r>
            <a:r>
              <a:rPr lang="hr-HR" dirty="0" err="1"/>
              <a:t>trigger</a:t>
            </a:r>
            <a:r>
              <a:rPr lang="hr-HR" dirty="0"/>
              <a:t> =&gt; </a:t>
            </a:r>
            <a:r>
              <a:rPr lang="hr-HR" dirty="0" err="1"/>
              <a:t>build</a:t>
            </a:r>
            <a:r>
              <a:rPr lang="hr-HR" dirty="0"/>
              <a:t> =&gt; </a:t>
            </a:r>
            <a:r>
              <a:rPr lang="hr-HR" dirty="0" err="1"/>
              <a:t>publish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0931370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hr-HR" dirty="0"/>
              <a:t>Publiciranje u Azure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35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hr-HR" dirty="0"/>
              <a:t>Sastojci (sa originalne ambalaže) 2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3120854"/>
          </a:xfrm>
        </p:spPr>
        <p:txBody>
          <a:bodyPr/>
          <a:lstStyle/>
          <a:p>
            <a:r>
              <a:rPr lang="hr-HR" dirty="0"/>
              <a:t>Zvanje NPM paketa iz .NET koda</a:t>
            </a:r>
          </a:p>
          <a:p>
            <a:r>
              <a:rPr lang="hr-HR" dirty="0"/>
              <a:t>Izvođenje </a:t>
            </a:r>
            <a:r>
              <a:rPr lang="hr-HR" dirty="0" err="1"/>
              <a:t>JavaScripta</a:t>
            </a:r>
            <a:r>
              <a:rPr lang="hr-HR" dirty="0"/>
              <a:t> iz .NET koda</a:t>
            </a:r>
          </a:p>
          <a:p>
            <a:r>
              <a:rPr lang="hr-HR" dirty="0"/>
              <a:t>Node.js + ASP.NET</a:t>
            </a:r>
          </a:p>
          <a:p>
            <a:r>
              <a:rPr lang="hr-HR" dirty="0"/>
              <a:t>Proširenje ekosistema!!!</a:t>
            </a:r>
          </a:p>
          <a:p>
            <a:endParaRPr lang="hr-HR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838547" y="152109"/>
            <a:ext cx="65" cy="2769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68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74638" y="3954463"/>
            <a:ext cx="10058401" cy="738664"/>
          </a:xfrm>
        </p:spPr>
        <p:txBody>
          <a:bodyPr/>
          <a:lstStyle/>
          <a:p>
            <a:r>
              <a:rPr lang="hr-HR" dirty="0" err="1"/>
              <a:t>JavaScript</a:t>
            </a:r>
            <a:r>
              <a:rPr lang="hr-HR" dirty="0"/>
              <a:t> izvođenje iz .NET koda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99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274638" y="1828800"/>
            <a:ext cx="11887200" cy="68326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2" descr="Slikovni rezultat za wall game of thr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09"/>
            <a:ext cx="13705034" cy="770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" y="445327"/>
            <a:ext cx="11889564" cy="917575"/>
          </a:xfrm>
        </p:spPr>
        <p:txBody>
          <a:bodyPr/>
          <a:lstStyle/>
          <a:p>
            <a:r>
              <a:rPr lang="hr-HR" sz="4000" b="1" dirty="0">
                <a:solidFill>
                  <a:schemeClr val="bg1"/>
                </a:solidFill>
              </a:rPr>
              <a:t>Kako sam htio početi: „</a:t>
            </a:r>
            <a:r>
              <a:rPr lang="hr-HR" sz="4000" b="1" dirty="0" err="1">
                <a:solidFill>
                  <a:schemeClr val="bg1"/>
                </a:solidFill>
              </a:rPr>
              <a:t>the</a:t>
            </a:r>
            <a:r>
              <a:rPr lang="hr-HR" sz="4000" b="1" dirty="0">
                <a:solidFill>
                  <a:schemeClr val="bg1"/>
                </a:solidFill>
              </a:rPr>
              <a:t> </a:t>
            </a:r>
            <a:r>
              <a:rPr lang="hr-HR" sz="4000" b="1" dirty="0" err="1">
                <a:solidFill>
                  <a:schemeClr val="bg1"/>
                </a:solidFill>
              </a:rPr>
              <a:t>wall</a:t>
            </a:r>
            <a:r>
              <a:rPr lang="hr-HR" sz="4000" b="1" dirty="0">
                <a:solidFill>
                  <a:schemeClr val="bg1"/>
                </a:solidFill>
              </a:rPr>
              <a:t>”, </a:t>
            </a:r>
            <a:r>
              <a:rPr lang="hr-HR" sz="4000" b="1" dirty="0" err="1">
                <a:solidFill>
                  <a:schemeClr val="bg1"/>
                </a:solidFill>
              </a:rPr>
              <a:t>serverside</a:t>
            </a:r>
            <a:r>
              <a:rPr lang="hr-HR" sz="4000" b="1" dirty="0">
                <a:solidFill>
                  <a:schemeClr val="bg1"/>
                </a:solidFill>
              </a:rPr>
              <a:t>/</a:t>
            </a:r>
            <a:r>
              <a:rPr lang="hr-HR" sz="4000" b="1" dirty="0" err="1">
                <a:solidFill>
                  <a:schemeClr val="bg1"/>
                </a:solidFill>
              </a:rPr>
              <a:t>clientside</a:t>
            </a:r>
            <a:r>
              <a:rPr lang="hr-HR" sz="4000" b="1" dirty="0">
                <a:solidFill>
                  <a:schemeClr val="bg1"/>
                </a:solidFill>
              </a:rPr>
              <a:t>…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72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development </a:t>
            </a:r>
            <a:r>
              <a:rPr lang="hr-HR" dirty="0"/>
              <a:t>„</a:t>
            </a:r>
            <a:r>
              <a:rPr lang="en-US" dirty="0" err="1"/>
              <a:t>nekada</a:t>
            </a:r>
            <a:r>
              <a:rPr lang="hr-HR" dirty="0"/>
              <a:t>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39" y="1629317"/>
            <a:ext cx="12108573" cy="5738158"/>
          </a:xfrm>
        </p:spPr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upiše</a:t>
            </a:r>
            <a:r>
              <a:rPr lang="en-US" dirty="0"/>
              <a:t> URL</a:t>
            </a:r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Server </a:t>
            </a:r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zahtjev</a:t>
            </a:r>
            <a:endParaRPr lang="en-US" dirty="0"/>
          </a:p>
          <a:p>
            <a:pPr marL="830594" lvl="1" indent="-524586">
              <a:buFont typeface="+mj-lt"/>
              <a:buAutoNum type="arabicPeriod"/>
            </a:pPr>
            <a:r>
              <a:rPr lang="en-US" dirty="0" err="1"/>
              <a:t>Spajanje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bazu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dohvat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pPr marL="830594" lvl="1" indent="-524586">
              <a:buFont typeface="+mj-lt"/>
              <a:buAutoNum type="arabicPeriod"/>
            </a:pPr>
            <a:r>
              <a:rPr lang="en-US" dirty="0"/>
              <a:t>Server </a:t>
            </a:r>
            <a:r>
              <a:rPr lang="en-US" dirty="0" err="1"/>
              <a:t>vrati</a:t>
            </a:r>
            <a:r>
              <a:rPr lang="en-US" dirty="0"/>
              <a:t> HTML, CSS, JS</a:t>
            </a:r>
          </a:p>
          <a:p>
            <a:pPr marL="524586" indent="-524586">
              <a:buFont typeface="+mj-lt"/>
              <a:buAutoNum type="arabicPeriod"/>
            </a:pP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hr-HR" dirty="0"/>
              <a:t>odradi akciju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Server </a:t>
            </a:r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zahtjev</a:t>
            </a:r>
            <a:endParaRPr lang="en-US" dirty="0"/>
          </a:p>
          <a:p>
            <a:pPr marL="830594" lvl="1" indent="-524586">
              <a:buFont typeface="+mj-lt"/>
              <a:buAutoNum type="arabicPeriod"/>
            </a:pPr>
            <a:r>
              <a:rPr lang="en-US" dirty="0" err="1"/>
              <a:t>Spajanje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bazu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dohvat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pPr marL="830594" lvl="1" indent="-524586">
              <a:buFont typeface="+mj-lt"/>
              <a:buAutoNum type="arabicPeriod"/>
            </a:pPr>
            <a:r>
              <a:rPr lang="en-US" dirty="0"/>
              <a:t>Server </a:t>
            </a:r>
            <a:r>
              <a:rPr lang="en-US" dirty="0" err="1"/>
              <a:t>vrati</a:t>
            </a:r>
            <a:r>
              <a:rPr lang="en-US" dirty="0"/>
              <a:t> HTML, CSS, JS</a:t>
            </a:r>
          </a:p>
          <a:p>
            <a:pPr marL="524586" indent="-524586">
              <a:buFont typeface="+mj-lt"/>
              <a:buAutoNum type="arabicPeriod"/>
            </a:pPr>
            <a:r>
              <a:rPr lang="mr-IN" dirty="0"/>
              <a:t>…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081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likovni rezultat za berlin wall going dow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10" y="-175146"/>
            <a:ext cx="12528985" cy="834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200" y="6161558"/>
            <a:ext cx="11889564" cy="917575"/>
          </a:xfrm>
        </p:spPr>
        <p:txBody>
          <a:bodyPr/>
          <a:lstStyle/>
          <a:p>
            <a:r>
              <a:rPr lang="hr-HR" sz="3600" b="1" dirty="0">
                <a:solidFill>
                  <a:schemeClr val="bg1"/>
                </a:solidFill>
              </a:rPr>
              <a:t>Ali znamo kako završavaju zidovi i ne treba na </a:t>
            </a:r>
            <a:r>
              <a:rPr lang="hr-HR" sz="3600" b="1" dirty="0" err="1">
                <a:solidFill>
                  <a:schemeClr val="bg1"/>
                </a:solidFill>
              </a:rPr>
              <a:t>njiih</a:t>
            </a:r>
            <a:r>
              <a:rPr lang="hr-HR" sz="3600" b="1" dirty="0">
                <a:solidFill>
                  <a:schemeClr val="bg1"/>
                </a:solidFill>
              </a:rPr>
              <a:t> trošiti riječi ;-)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2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661" y="400918"/>
            <a:ext cx="11889564" cy="1368152"/>
          </a:xfrm>
        </p:spPr>
        <p:txBody>
          <a:bodyPr/>
          <a:lstStyle/>
          <a:p>
            <a:r>
              <a:rPr lang="hr-HR" sz="4000" b="1" dirty="0">
                <a:solidFill>
                  <a:schemeClr val="tx1">
                    <a:lumMod val="50000"/>
                  </a:schemeClr>
                </a:solidFill>
              </a:rPr>
              <a:t>Sve kombinacije danas su dozvoljene!</a:t>
            </a:r>
            <a:br>
              <a:rPr lang="hr-HR" sz="4000" b="1" dirty="0">
                <a:solidFill>
                  <a:schemeClr val="tx1">
                    <a:lumMod val="50000"/>
                  </a:schemeClr>
                </a:solidFill>
              </a:rPr>
            </a:br>
            <a:r>
              <a:rPr lang="hr-HR" sz="4000" b="1" dirty="0">
                <a:solidFill>
                  <a:schemeClr val="tx1">
                    <a:lumMod val="50000"/>
                  </a:schemeClr>
                </a:solidFill>
              </a:rPr>
              <a:t>                  </a:t>
            </a:r>
            <a:r>
              <a:rPr lang="hr-HR" sz="4000" b="1" dirty="0">
                <a:solidFill>
                  <a:srgbClr val="00B050"/>
                </a:solidFill>
              </a:rPr>
              <a:t>Izabrati najbolje za gosta (</a:t>
            </a:r>
            <a:r>
              <a:rPr lang="hr-HR" sz="4000" b="1" dirty="0" err="1">
                <a:solidFill>
                  <a:srgbClr val="00B050"/>
                </a:solidFill>
              </a:rPr>
              <a:t>customera</a:t>
            </a:r>
            <a:r>
              <a:rPr lang="hr-HR" sz="4000" b="1" dirty="0">
                <a:solidFill>
                  <a:srgbClr val="00B050"/>
                </a:solidFill>
              </a:rPr>
              <a:t>) </a:t>
            </a:r>
            <a:r>
              <a:rPr lang="hr-HR" sz="4000" b="1" dirty="0">
                <a:solidFill>
                  <a:srgbClr val="00B050"/>
                </a:solidFill>
                <a:sym typeface="Wingdings" panose="05000000000000000000" pitchFamily="2" charset="2"/>
              </a:rPr>
              <a:t>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4106" name="Picture 10" descr="http://68.media.tumblr.com/bc63bac11e811d868c5eb1e07980903d/tumblr_o1iz09aYuV1u9ooogo1_540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81" y="1913086"/>
            <a:ext cx="3450905" cy="47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68.media.tumblr.com/663ea4a07651d721d944cb35e7b7600d/tumblr_n3fra6AY3o1rqror5o1_54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998" y="1913086"/>
            <a:ext cx="3199594" cy="479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68.media.tumblr.com/4aa3a45c0b04d4560ba5d71c6e035de9/tumblr_ncqvciemk11sxuwguo1_12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104" y="1904675"/>
            <a:ext cx="4067733" cy="483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067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</p:spPr>
        <p:txBody>
          <a:bodyPr/>
          <a:lstStyle/>
          <a:p>
            <a:r>
              <a:rPr lang="hr-HR" dirty="0"/>
              <a:t>Namirnice (</a:t>
            </a:r>
            <a:r>
              <a:rPr lang="hr-HR" dirty="0" err="1"/>
              <a:t>Requirements</a:t>
            </a:r>
            <a:r>
              <a:rPr lang="hr-HR" dirty="0"/>
              <a:t>)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8787" cy="5761577"/>
          </a:xfrm>
        </p:spPr>
        <p:txBody>
          <a:bodyPr/>
          <a:lstStyle/>
          <a:p>
            <a:r>
              <a:rPr lang="hr-HR" dirty="0"/>
              <a:t>ASP.NET Core 2.0+</a:t>
            </a:r>
          </a:p>
          <a:p>
            <a:r>
              <a:rPr lang="hr-HR" dirty="0"/>
              <a:t>Node.js 6.0+</a:t>
            </a:r>
          </a:p>
          <a:p>
            <a:pPr lvl="1"/>
            <a:r>
              <a:rPr lang="hr-HR" dirty="0" err="1"/>
              <a:t>Npm</a:t>
            </a:r>
            <a:endParaRPr lang="hr-HR" dirty="0"/>
          </a:p>
          <a:p>
            <a:r>
              <a:rPr lang="hr-HR" dirty="0"/>
              <a:t>VS 2017 ili VS </a:t>
            </a:r>
            <a:r>
              <a:rPr lang="hr-HR" dirty="0" err="1"/>
              <a:t>Code</a:t>
            </a:r>
            <a:r>
              <a:rPr lang="hr-HR" dirty="0"/>
              <a:t> ili </a:t>
            </a:r>
            <a:r>
              <a:rPr lang="hr-HR" dirty="0" err="1"/>
              <a:t>whatever</a:t>
            </a:r>
            <a:endParaRPr lang="hr-HR" dirty="0"/>
          </a:p>
          <a:p>
            <a:r>
              <a:rPr lang="hr-HR" dirty="0" err="1"/>
              <a:t>Cmd</a:t>
            </a:r>
            <a:r>
              <a:rPr lang="hr-HR" dirty="0"/>
              <a:t>/</a:t>
            </a:r>
            <a:r>
              <a:rPr lang="hr-HR" dirty="0" err="1"/>
              <a:t>PowerShell</a:t>
            </a:r>
            <a:endParaRPr lang="hr-HR" dirty="0"/>
          </a:p>
          <a:p>
            <a:endParaRPr lang="hr-HR" dirty="0"/>
          </a:p>
          <a:p>
            <a:r>
              <a:rPr lang="hr-HR" dirty="0"/>
              <a:t>Za postojeće aplikacije </a:t>
            </a:r>
            <a:r>
              <a:rPr lang="hr-HR" dirty="0" err="1"/>
              <a:t>NuGet</a:t>
            </a:r>
            <a:r>
              <a:rPr lang="hr-HR" dirty="0"/>
              <a:t> paketi</a:t>
            </a:r>
          </a:p>
          <a:p>
            <a:pPr lvl="1"/>
            <a:r>
              <a:rPr lang="hr-HR" dirty="0" err="1"/>
              <a:t>Microsoft.AspNetCore.SpaServices</a:t>
            </a:r>
            <a:endParaRPr lang="hr-HR" dirty="0"/>
          </a:p>
          <a:p>
            <a:pPr lvl="1"/>
            <a:r>
              <a:rPr lang="hr-HR" dirty="0" err="1"/>
              <a:t>Microsoft.AspNetCore.NodeServices</a:t>
            </a:r>
            <a:endParaRPr lang="hr-HR" dirty="0"/>
          </a:p>
          <a:p>
            <a:endParaRPr lang="hr-HR" dirty="0"/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-838547" y="152109"/>
            <a:ext cx="65" cy="276999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sr-Latn-RS" altLang="sr-Latn-R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593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7717" y="3425254"/>
            <a:ext cx="9721080" cy="917575"/>
          </a:xfrm>
        </p:spPr>
        <p:txBody>
          <a:bodyPr/>
          <a:lstStyle/>
          <a:p>
            <a:r>
              <a:rPr lang="hr-HR" sz="5400" b="1" dirty="0">
                <a:solidFill>
                  <a:srgbClr val="107C10"/>
                </a:solidFill>
              </a:rPr>
              <a:t>ASP.NET Core </a:t>
            </a:r>
            <a:r>
              <a:rPr lang="hr-HR" sz="5400" b="1" dirty="0" err="1">
                <a:solidFill>
                  <a:srgbClr val="107C10"/>
                </a:solidFill>
              </a:rPr>
              <a:t>JavaScript</a:t>
            </a:r>
            <a:r>
              <a:rPr lang="hr-HR" sz="5400" b="1" dirty="0">
                <a:solidFill>
                  <a:srgbClr val="107C10"/>
                </a:solidFill>
              </a:rPr>
              <a:t> Services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257797" y="544934"/>
            <a:ext cx="748883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hr-HR" dirty="0"/>
              <a:t>Server side + </a:t>
            </a:r>
            <a:r>
              <a:rPr lang="hr-HR" dirty="0" err="1"/>
              <a:t>Client</a:t>
            </a:r>
            <a:r>
              <a:rPr lang="hr-HR" dirty="0"/>
              <a:t> side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977877" y="2160933"/>
            <a:ext cx="10369152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hr-HR" dirty="0"/>
              <a:t>ASP.NET + </a:t>
            </a:r>
            <a:r>
              <a:rPr lang="hr-HR" dirty="0" err="1"/>
              <a:t>Angular</a:t>
            </a:r>
            <a:r>
              <a:rPr lang="hr-HR" dirty="0"/>
              <a:t>/</a:t>
            </a:r>
            <a:r>
              <a:rPr lang="hr-HR" dirty="0" err="1"/>
              <a:t>React</a:t>
            </a:r>
            <a:r>
              <a:rPr lang="hr-HR" dirty="0"/>
              <a:t>/Knockout…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2214686" y="4689575"/>
            <a:ext cx="1017637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2800" dirty="0">
                <a:hlinkClick r:id="rId2"/>
              </a:rPr>
              <a:t>https://github.com/aspnet/JavaScriptServices</a:t>
            </a:r>
            <a:endParaRPr lang="hr-HR" sz="2800" dirty="0"/>
          </a:p>
          <a:p>
            <a:endParaRPr lang="hr-HR" sz="2800" dirty="0"/>
          </a:p>
          <a:p>
            <a:r>
              <a:rPr lang="hr-HR" sz="2800" dirty="0"/>
              <a:t>+ Azure free: </a:t>
            </a:r>
            <a:r>
              <a:rPr lang="hr-HR" sz="2800" dirty="0">
                <a:hlinkClick r:id="rId3"/>
              </a:rPr>
              <a:t>https://azure.microsoft.com/en-us/free/</a:t>
            </a:r>
            <a:r>
              <a:rPr lang="hr-HR" sz="2800" dirty="0"/>
              <a:t> </a:t>
            </a:r>
          </a:p>
          <a:p>
            <a:r>
              <a:rPr lang="hr-HR" sz="2800" dirty="0"/>
              <a:t>+ VSTS </a:t>
            </a:r>
            <a:r>
              <a:rPr lang="hr-HR" sz="2800" dirty="0" err="1"/>
              <a:t>git</a:t>
            </a:r>
            <a:r>
              <a:rPr lang="hr-HR" sz="2800" dirty="0"/>
              <a:t> free: </a:t>
            </a:r>
            <a:r>
              <a:rPr lang="hr-HR" sz="2800" dirty="0">
                <a:hlinkClick r:id="rId4"/>
              </a:rPr>
              <a:t>https://www.visualstudio.com/team-services/git/</a:t>
            </a:r>
            <a:r>
              <a:rPr lang="hr-HR" sz="2800" dirty="0"/>
              <a:t> 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57967" y="1295030"/>
            <a:ext cx="8712968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hr-HR" dirty="0"/>
              <a:t>Server </a:t>
            </a:r>
            <a:r>
              <a:rPr lang="hr-HR" dirty="0" err="1"/>
              <a:t>Engine</a:t>
            </a:r>
            <a:r>
              <a:rPr lang="hr-HR" dirty="0"/>
              <a:t> + SPA App</a:t>
            </a:r>
          </a:p>
        </p:txBody>
      </p:sp>
    </p:spTree>
    <p:extLst>
      <p:ext uri="{BB962C8B-B14F-4D97-AF65-F5344CB8AC3E}">
        <p14:creationId xmlns:p14="http://schemas.microsoft.com/office/powerpoint/2010/main" val="3885253286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1DD29-6B28-431E-AD66-B614652DF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AE0AC-1FD7-4AB2-A3A7-7542977CC9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57985B-2FCB-4CA3-907A-EA170A4BB2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0553" y="189200"/>
            <a:ext cx="10797084" cy="67872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478467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701" y="1193006"/>
            <a:ext cx="9721080" cy="917575"/>
          </a:xfrm>
        </p:spPr>
        <p:txBody>
          <a:bodyPr/>
          <a:lstStyle/>
          <a:p>
            <a:pPr algn="ctr"/>
            <a:r>
              <a:rPr lang="hr-HR" sz="5400" b="1" dirty="0" err="1">
                <a:solidFill>
                  <a:srgbClr val="107C10"/>
                </a:solidFill>
              </a:rPr>
              <a:t>DevUG</a:t>
            </a:r>
            <a:r>
              <a:rPr lang="hr-HR" sz="5400" b="1" dirty="0">
                <a:solidFill>
                  <a:srgbClr val="107C10"/>
                </a:solidFill>
              </a:rPr>
              <a:t> Rijeka</a:t>
            </a:r>
            <a:br>
              <a:rPr lang="hr-HR" sz="5400" b="1" dirty="0">
                <a:solidFill>
                  <a:srgbClr val="107C10"/>
                </a:solidFill>
              </a:rPr>
            </a:br>
            <a:r>
              <a:rPr lang="hr-HR" sz="5400" b="1" dirty="0">
                <a:solidFill>
                  <a:srgbClr val="107C10"/>
                </a:solidFill>
              </a:rPr>
              <a:t>HVALA!</a:t>
            </a:r>
            <a:br>
              <a:rPr lang="hr-HR" sz="5400" b="1" dirty="0">
                <a:solidFill>
                  <a:srgbClr val="107C10"/>
                </a:solidFill>
              </a:rPr>
            </a:br>
            <a:br>
              <a:rPr lang="hr-HR" sz="5400" b="1" dirty="0">
                <a:solidFill>
                  <a:srgbClr val="107C10"/>
                </a:solidFill>
              </a:rPr>
            </a:br>
            <a:endParaRPr lang="hr-HR" sz="5400" b="1" dirty="0">
              <a:solidFill>
                <a:srgbClr val="107C1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5738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18E6997-1F29-48AB-B21B-3251A376A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026" name="Picture 2" descr="Povezana slika">
            <a:extLst>
              <a:ext uri="{FF2B5EF4-FFF2-40B4-BE49-F238E27FC236}">
                <a16:creationId xmlns:a16="http://schemas.microsoft.com/office/drawing/2014/main" id="{4B21523D-A518-4FEB-AEB4-B29CC420D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89" y="754061"/>
            <a:ext cx="11083054" cy="540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3577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Kako</a:t>
            </a:r>
            <a:r>
              <a:rPr lang="en-US" dirty="0"/>
              <a:t> se </a:t>
            </a:r>
            <a:r>
              <a:rPr lang="en-US" dirty="0" err="1"/>
              <a:t>generira</a:t>
            </a:r>
            <a:r>
              <a:rPr lang="hr-HR" dirty="0"/>
              <a:t>o</a:t>
            </a:r>
            <a:r>
              <a:rPr lang="en-US" dirty="0"/>
              <a:t> HTML?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34" y="1597515"/>
            <a:ext cx="11872228" cy="4001095"/>
          </a:xfrm>
        </p:spPr>
        <p:txBody>
          <a:bodyPr/>
          <a:lstStyle/>
          <a:p>
            <a:r>
              <a:rPr lang="en-US" dirty="0"/>
              <a:t>Markup </a:t>
            </a:r>
            <a:r>
              <a:rPr lang="en-US" dirty="0" err="1"/>
              <a:t>jezik</a:t>
            </a:r>
            <a:endParaRPr lang="en-US" dirty="0"/>
          </a:p>
          <a:p>
            <a:pPr lvl="1"/>
            <a:r>
              <a:rPr lang="hr-HR" dirty="0"/>
              <a:t>ASP</a:t>
            </a:r>
          </a:p>
          <a:p>
            <a:pPr lvl="1"/>
            <a:r>
              <a:rPr lang="hr-HR" dirty="0"/>
              <a:t>JSP</a:t>
            </a:r>
          </a:p>
          <a:p>
            <a:pPr lvl="1"/>
            <a:r>
              <a:rPr lang="en-US" dirty="0" err="1"/>
              <a:t>WebForms</a:t>
            </a:r>
            <a:endParaRPr lang="en-US" dirty="0"/>
          </a:p>
          <a:p>
            <a:pPr lvl="1"/>
            <a:r>
              <a:rPr lang="en-US" dirty="0"/>
              <a:t>Razor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 err="1"/>
              <a:t>etc</a:t>
            </a:r>
            <a:r>
              <a:rPr lang="mr-IN" dirty="0"/>
              <a:t>…</a:t>
            </a:r>
            <a:endParaRPr lang="hr-HR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57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2004. AJAX &amp; </a:t>
            </a:r>
            <a:r>
              <a:rPr lang="en-US" dirty="0" err="1"/>
              <a:t>GMail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34" y="1597515"/>
            <a:ext cx="11872228" cy="5016758"/>
          </a:xfrm>
        </p:spPr>
        <p:txBody>
          <a:bodyPr/>
          <a:lstStyle/>
          <a:p>
            <a:r>
              <a:rPr lang="en-US" dirty="0"/>
              <a:t>Gmail </a:t>
            </a:r>
            <a:r>
              <a:rPr lang="en-US" dirty="0" err="1"/>
              <a:t>lansiran</a:t>
            </a:r>
            <a:r>
              <a:rPr lang="en-US" dirty="0"/>
              <a:t> 2004. s </a:t>
            </a:r>
            <a:r>
              <a:rPr lang="en-US" dirty="0" err="1"/>
              <a:t>revolucionarnim</a:t>
            </a:r>
            <a:r>
              <a:rPr lang="en-US" dirty="0"/>
              <a:t> </a:t>
            </a:r>
            <a:r>
              <a:rPr lang="en-US" dirty="0" err="1"/>
              <a:t>sučeljem</a:t>
            </a:r>
            <a:endParaRPr lang="en-US" dirty="0"/>
          </a:p>
          <a:p>
            <a:r>
              <a:rPr lang="en-US" dirty="0"/>
              <a:t>AJAX se </a:t>
            </a:r>
            <a:r>
              <a:rPr lang="en-US" dirty="0" err="1"/>
              <a:t>koristi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update </a:t>
            </a:r>
            <a:r>
              <a:rPr lang="en-US" dirty="0" err="1"/>
              <a:t>stranice</a:t>
            </a:r>
            <a:r>
              <a:rPr lang="en-US" dirty="0"/>
              <a:t> </a:t>
            </a:r>
            <a:r>
              <a:rPr lang="en-US" dirty="0" err="1"/>
              <a:t>dinamički</a:t>
            </a:r>
            <a:endParaRPr lang="en-US" dirty="0"/>
          </a:p>
          <a:p>
            <a:r>
              <a:rPr lang="en-US" dirty="0" err="1"/>
              <a:t>Linkovi</a:t>
            </a:r>
            <a:r>
              <a:rPr lang="en-US" dirty="0"/>
              <a:t> ne </a:t>
            </a:r>
            <a:r>
              <a:rPr lang="en-US" dirty="0" err="1"/>
              <a:t>idu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server, </a:t>
            </a:r>
            <a:r>
              <a:rPr lang="en-US" dirty="0" err="1"/>
              <a:t>podaci</a:t>
            </a:r>
            <a:r>
              <a:rPr lang="en-US" dirty="0"/>
              <a:t> se </a:t>
            </a:r>
            <a:r>
              <a:rPr lang="en-US" dirty="0" err="1"/>
              <a:t>dohvaćaju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Problemi</a:t>
            </a:r>
            <a:endParaRPr lang="en-US" dirty="0"/>
          </a:p>
          <a:p>
            <a:pPr lvl="1"/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generirati</a:t>
            </a:r>
            <a:r>
              <a:rPr lang="en-US" dirty="0"/>
              <a:t> HTML</a:t>
            </a:r>
            <a:r>
              <a:rPr lang="hr-HR" dirty="0"/>
              <a:t> (</a:t>
            </a:r>
            <a:r>
              <a:rPr lang="hr-HR" dirty="0" err="1"/>
              <a:t>ajax</a:t>
            </a:r>
            <a:r>
              <a:rPr lang="hr-HR" dirty="0"/>
              <a:t> na </a:t>
            </a:r>
            <a:r>
              <a:rPr lang="hr-HR" dirty="0" err="1"/>
              <a:t>clientu</a:t>
            </a:r>
            <a:r>
              <a:rPr lang="hr-HR" dirty="0"/>
              <a:t>, „lažni” </a:t>
            </a:r>
            <a:r>
              <a:rPr lang="hr-HR" dirty="0" err="1"/>
              <a:t>ajax</a:t>
            </a:r>
            <a:r>
              <a:rPr lang="hr-HR" dirty="0"/>
              <a:t> na serveru)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pisati</a:t>
            </a:r>
            <a:r>
              <a:rPr lang="en-US" dirty="0"/>
              <a:t> </a:t>
            </a:r>
            <a:r>
              <a:rPr lang="en-US" dirty="0" err="1"/>
              <a:t>tisuće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tisuće</a:t>
            </a:r>
            <a:r>
              <a:rPr lang="en-US" dirty="0"/>
              <a:t> </a:t>
            </a:r>
            <a:r>
              <a:rPr lang="en-US" dirty="0" err="1"/>
              <a:t>linija</a:t>
            </a:r>
            <a:r>
              <a:rPr lang="en-US" dirty="0"/>
              <a:t> JS </a:t>
            </a:r>
            <a:r>
              <a:rPr lang="en-US" dirty="0" err="1"/>
              <a:t>koda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ostati</a:t>
            </a:r>
            <a:r>
              <a:rPr lang="en-US" dirty="0"/>
              <a:t> </a:t>
            </a:r>
            <a:r>
              <a:rPr lang="en-US" dirty="0" err="1"/>
              <a:t>normalan</a:t>
            </a:r>
            <a:r>
              <a:rPr lang="hr-HR" dirty="0"/>
              <a:t> </a:t>
            </a:r>
            <a:r>
              <a:rPr lang="hr-HR" dirty="0">
                <a:sym typeface="Wingdings" panose="05000000000000000000" pitchFamily="2" charset="2"/>
              </a:rPr>
              <a:t>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Kako</a:t>
            </a:r>
            <a:r>
              <a:rPr lang="en-US" dirty="0"/>
              <a:t> </a:t>
            </a:r>
            <a:r>
              <a:rPr lang="en-US" dirty="0" err="1"/>
              <a:t>organizirati</a:t>
            </a:r>
            <a:r>
              <a:rPr lang="en-US" dirty="0"/>
              <a:t> </a:t>
            </a:r>
            <a:r>
              <a:rPr lang="hr-HR" dirty="0"/>
              <a:t>datoteke, projekt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Gdje</a:t>
            </a:r>
            <a:r>
              <a:rPr lang="en-US" dirty="0"/>
              <a:t> </a:t>
            </a:r>
            <a:r>
              <a:rPr lang="en-US" dirty="0" err="1"/>
              <a:t>pisati</a:t>
            </a:r>
            <a:r>
              <a:rPr lang="en-US" dirty="0"/>
              <a:t> CSS</a:t>
            </a:r>
          </a:p>
        </p:txBody>
      </p:sp>
    </p:spTree>
    <p:extLst>
      <p:ext uri="{BB962C8B-B14F-4D97-AF65-F5344CB8AC3E}">
        <p14:creationId xmlns:p14="http://schemas.microsoft.com/office/powerpoint/2010/main" val="1470877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AE460-3AF3-441C-905F-6B668164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Efikasno rješenje?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C28C1-4236-431C-9181-46B98B77B5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89" y="6346797"/>
            <a:ext cx="11872228" cy="683264"/>
          </a:xfrm>
        </p:spPr>
        <p:txBody>
          <a:bodyPr/>
          <a:lstStyle/>
          <a:p>
            <a:r>
              <a:rPr lang="hr-HR" dirty="0"/>
              <a:t>Jedan okomiti ekran samo za </a:t>
            </a:r>
            <a:r>
              <a:rPr lang="hr-HR" dirty="0" err="1"/>
              <a:t>jQuery</a:t>
            </a:r>
            <a:r>
              <a:rPr lang="hr-HR" dirty="0"/>
              <a:t> </a:t>
            </a:r>
            <a:r>
              <a:rPr lang="hr-HR" dirty="0" err="1"/>
              <a:t>spaggeti</a:t>
            </a:r>
            <a:r>
              <a:rPr lang="hr-HR" dirty="0"/>
              <a:t> kod :D</a:t>
            </a:r>
          </a:p>
        </p:txBody>
      </p:sp>
      <p:pic>
        <p:nvPicPr>
          <p:cNvPr id="1026" name="Picture 2" descr="Slikovni rezultat za jQuery spaghetti monitors">
            <a:extLst>
              <a:ext uri="{FF2B5EF4-FFF2-40B4-BE49-F238E27FC236}">
                <a16:creationId xmlns:a16="http://schemas.microsoft.com/office/drawing/2014/main" id="{475FE59A-9006-4162-907B-FEFE51695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77" y="-319162"/>
            <a:ext cx="9505056" cy="650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196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Moderno</a:t>
            </a:r>
            <a:r>
              <a:rPr lang="en-US" dirty="0"/>
              <a:t> </a:t>
            </a:r>
            <a:r>
              <a:rPr lang="en-US" dirty="0" err="1"/>
              <a:t>rješenje</a:t>
            </a:r>
            <a:r>
              <a:rPr lang="en-US" dirty="0"/>
              <a:t>: SPA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034" y="1597515"/>
            <a:ext cx="11872228" cy="4881336"/>
          </a:xfrm>
        </p:spPr>
        <p:txBody>
          <a:bodyPr/>
          <a:lstStyle/>
          <a:p>
            <a:r>
              <a:rPr lang="en-US" dirty="0"/>
              <a:t>SPA </a:t>
            </a:r>
            <a:r>
              <a:rPr lang="mr-IN" dirty="0"/>
              <a:t>–</a:t>
            </a:r>
            <a:r>
              <a:rPr lang="en-US" dirty="0"/>
              <a:t> Single Page Application</a:t>
            </a:r>
          </a:p>
          <a:p>
            <a:pPr lvl="1"/>
            <a:r>
              <a:rPr lang="en-US" dirty="0" err="1"/>
              <a:t>Klijent</a:t>
            </a:r>
            <a:r>
              <a:rPr lang="en-US" dirty="0"/>
              <a:t>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i="1" dirty="0" err="1"/>
              <a:t>cijelu</a:t>
            </a:r>
            <a:r>
              <a:rPr lang="en-US" dirty="0"/>
              <a:t> </a:t>
            </a:r>
            <a:r>
              <a:rPr lang="en-US" dirty="0" err="1"/>
              <a:t>aplikaciju</a:t>
            </a:r>
            <a:r>
              <a:rPr lang="en-US" dirty="0"/>
              <a:t> </a:t>
            </a:r>
            <a:r>
              <a:rPr lang="en-US" dirty="0" err="1"/>
              <a:t>lokalno</a:t>
            </a:r>
            <a:endParaRPr lang="en-US" dirty="0"/>
          </a:p>
          <a:p>
            <a:pPr lvl="1"/>
            <a:r>
              <a:rPr lang="en-US" dirty="0"/>
              <a:t>Server </a:t>
            </a:r>
            <a:r>
              <a:rPr lang="en-US" dirty="0" err="1"/>
              <a:t>služi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dohvat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pPr lvl="2"/>
            <a:r>
              <a:rPr lang="en-US" dirty="0"/>
              <a:t>super u </a:t>
            </a:r>
            <a:r>
              <a:rPr lang="en-US" dirty="0" err="1"/>
              <a:t>scenariju</a:t>
            </a:r>
            <a:r>
              <a:rPr lang="en-US" dirty="0"/>
              <a:t> </a:t>
            </a:r>
            <a:r>
              <a:rPr lang="en-US" dirty="0" err="1"/>
              <a:t>kad</a:t>
            </a:r>
            <a:r>
              <a:rPr lang="en-US" dirty="0"/>
              <a:t> je </a:t>
            </a:r>
            <a:r>
              <a:rPr lang="en-US" dirty="0" err="1"/>
              <a:t>mobilna</a:t>
            </a:r>
            <a:r>
              <a:rPr lang="en-US" dirty="0"/>
              <a:t> </a:t>
            </a:r>
            <a:r>
              <a:rPr lang="en-US" dirty="0" err="1"/>
              <a:t>aplikacija</a:t>
            </a:r>
            <a:r>
              <a:rPr lang="en-US" dirty="0"/>
              <a:t> </a:t>
            </a:r>
            <a:r>
              <a:rPr lang="en-US" dirty="0" err="1"/>
              <a:t>kopija</a:t>
            </a:r>
            <a:r>
              <a:rPr lang="en-US" dirty="0"/>
              <a:t> web </a:t>
            </a:r>
            <a:r>
              <a:rPr lang="en-US" dirty="0" err="1"/>
              <a:t>rješenja</a:t>
            </a:r>
            <a:endParaRPr lang="en-US" dirty="0"/>
          </a:p>
          <a:p>
            <a:pPr lvl="1"/>
            <a:r>
              <a:rPr lang="en-US" dirty="0" err="1"/>
              <a:t>Osjećaj</a:t>
            </a:r>
            <a:r>
              <a:rPr lang="en-US" dirty="0"/>
              <a:t> </a:t>
            </a:r>
            <a:r>
              <a:rPr lang="en-US" dirty="0" err="1"/>
              <a:t>brzine</a:t>
            </a:r>
            <a:r>
              <a:rPr lang="en-US" dirty="0"/>
              <a:t> </a:t>
            </a:r>
            <a:r>
              <a:rPr lang="en-US" dirty="0" err="1"/>
              <a:t>ovisi</a:t>
            </a:r>
            <a:r>
              <a:rPr lang="en-US" dirty="0"/>
              <a:t> </a:t>
            </a:r>
            <a:r>
              <a:rPr lang="en-US" dirty="0" err="1"/>
              <a:t>samo</a:t>
            </a:r>
            <a:r>
              <a:rPr lang="en-US" dirty="0"/>
              <a:t> o </a:t>
            </a:r>
            <a:r>
              <a:rPr lang="en-US" dirty="0" err="1"/>
              <a:t>brzini</a:t>
            </a:r>
            <a:r>
              <a:rPr lang="en-US" dirty="0"/>
              <a:t> API-a</a:t>
            </a:r>
          </a:p>
          <a:p>
            <a:pPr lvl="2"/>
            <a:r>
              <a:rPr lang="mr-IN" dirty="0"/>
              <a:t>…</a:t>
            </a:r>
            <a:r>
              <a:rPr lang="hr-HR" dirty="0"/>
              <a:t>i brzini JS </a:t>
            </a:r>
            <a:r>
              <a:rPr lang="hr-HR" dirty="0" err="1"/>
              <a:t>enginea</a:t>
            </a:r>
            <a:endParaRPr lang="hr-HR" dirty="0"/>
          </a:p>
          <a:p>
            <a:pPr lvl="2"/>
            <a:endParaRPr lang="hr-HR" dirty="0"/>
          </a:p>
          <a:p>
            <a:r>
              <a:rPr lang="hr-HR" dirty="0"/>
              <a:t>Riješili smo:</a:t>
            </a:r>
          </a:p>
          <a:p>
            <a:pPr lvl="1"/>
            <a:r>
              <a:rPr lang="hr-HR" dirty="0"/>
              <a:t>Template </a:t>
            </a:r>
            <a:r>
              <a:rPr lang="hr-HR" dirty="0" err="1"/>
              <a:t>engine</a:t>
            </a:r>
            <a:r>
              <a:rPr lang="hr-HR" dirty="0"/>
              <a:t> (kako HTML, CSS)</a:t>
            </a:r>
          </a:p>
          <a:p>
            <a:pPr lvl="1"/>
            <a:r>
              <a:rPr lang="hr-HR" dirty="0"/>
              <a:t>Module za </a:t>
            </a:r>
            <a:r>
              <a:rPr lang="hr-HR" dirty="0" err="1"/>
              <a:t>js</a:t>
            </a:r>
            <a:r>
              <a:rPr lang="hr-HR" dirty="0"/>
              <a:t> (omotač za tisuće linija JS koda, komunikacija, </a:t>
            </a:r>
            <a:r>
              <a:rPr lang="hr-HR" dirty="0" err="1"/>
              <a:t>binding</a:t>
            </a:r>
            <a:r>
              <a:rPr lang="hr-HR" dirty="0"/>
              <a:t> itd.)</a:t>
            </a:r>
          </a:p>
        </p:txBody>
      </p:sp>
    </p:spTree>
    <p:extLst>
      <p:ext uri="{BB962C8B-B14F-4D97-AF65-F5344CB8AC3E}">
        <p14:creationId xmlns:p14="http://schemas.microsoft.com/office/powerpoint/2010/main" val="45571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</a:t>
            </a:r>
            <a:r>
              <a:rPr lang="en-US"/>
              <a:t>development SPA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939" y="1629317"/>
            <a:ext cx="12108573" cy="6235553"/>
          </a:xfrm>
        </p:spPr>
        <p:txBody>
          <a:bodyPr/>
          <a:lstStyle/>
          <a:p>
            <a:pPr marL="524586" indent="-524586">
              <a:buFont typeface="+mj-lt"/>
              <a:buAutoNum type="arabicPeriod"/>
            </a:pPr>
            <a:r>
              <a:rPr lang="en-US" dirty="0" err="1"/>
              <a:t>Korisnik</a:t>
            </a:r>
            <a:r>
              <a:rPr lang="en-US" dirty="0"/>
              <a:t> </a:t>
            </a:r>
            <a:r>
              <a:rPr lang="en-US" dirty="0" err="1"/>
              <a:t>upiše</a:t>
            </a:r>
            <a:r>
              <a:rPr lang="en-US" dirty="0"/>
              <a:t> URL</a:t>
            </a:r>
            <a:r>
              <a:rPr lang="hr-HR" dirty="0"/>
              <a:t> </a:t>
            </a:r>
          </a:p>
          <a:p>
            <a:pPr marL="753186" lvl="1" indent="-524586">
              <a:buFont typeface="+mj-lt"/>
              <a:buAutoNum type="arabicPeriod"/>
            </a:pPr>
            <a:r>
              <a:rPr lang="hr-HR" dirty="0"/>
              <a:t>Server vrati HTML, CSS, JS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Server </a:t>
            </a:r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zahtjev</a:t>
            </a:r>
            <a:r>
              <a:rPr lang="en-US" dirty="0"/>
              <a:t> -</a:t>
            </a:r>
            <a:r>
              <a:rPr lang="en-US" b="1" dirty="0"/>
              <a:t> API</a:t>
            </a:r>
          </a:p>
          <a:p>
            <a:pPr marL="830594" lvl="1" indent="-524586">
              <a:buFont typeface="+mj-lt"/>
              <a:buAutoNum type="arabicPeriod"/>
            </a:pPr>
            <a:r>
              <a:rPr lang="en-US" dirty="0" err="1"/>
              <a:t>Spajanje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bazu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dohvat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pPr marL="830594" lvl="1" indent="-524586">
              <a:buFont typeface="+mj-lt"/>
              <a:buAutoNum type="arabicPeriod"/>
            </a:pP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Server </a:t>
            </a:r>
            <a:r>
              <a:rPr lang="en-US" strike="sngStrike" dirty="0" err="1">
                <a:solidFill>
                  <a:schemeClr val="bg1">
                    <a:lumMod val="75000"/>
                  </a:schemeClr>
                </a:solidFill>
              </a:rPr>
              <a:t>vrati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 HTML, CSS, JS</a:t>
            </a:r>
          </a:p>
          <a:p>
            <a:pPr marL="524586" indent="-524586">
              <a:buFont typeface="+mj-lt"/>
              <a:buAutoNum type="arabicPeriod"/>
            </a:pPr>
            <a:r>
              <a:rPr lang="en-US" dirty="0" err="1"/>
              <a:t>Korisnik</a:t>
            </a:r>
            <a:r>
              <a:rPr lang="hr-HR" dirty="0"/>
              <a:t> odradi akciju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r>
              <a:rPr lang="en-US" dirty="0"/>
              <a:t>Server </a:t>
            </a:r>
            <a:r>
              <a:rPr lang="en-US" dirty="0" err="1"/>
              <a:t>primi</a:t>
            </a:r>
            <a:r>
              <a:rPr lang="en-US" dirty="0"/>
              <a:t> </a:t>
            </a:r>
            <a:r>
              <a:rPr lang="en-US" dirty="0" err="1"/>
              <a:t>zahtjev</a:t>
            </a:r>
            <a:r>
              <a:rPr lang="en-US" dirty="0"/>
              <a:t> -</a:t>
            </a:r>
            <a:r>
              <a:rPr lang="en-US" b="1" dirty="0"/>
              <a:t> API</a:t>
            </a:r>
            <a:endParaRPr lang="en-US" b="1" dirty="0">
              <a:solidFill>
                <a:srgbClr val="FF0000"/>
              </a:solidFill>
            </a:endParaRPr>
          </a:p>
          <a:p>
            <a:pPr marL="830594" lvl="1" indent="-524586">
              <a:buFont typeface="+mj-lt"/>
              <a:buAutoNum type="arabicPeriod"/>
            </a:pPr>
            <a:r>
              <a:rPr lang="en-US" dirty="0" err="1"/>
              <a:t>Spajanje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bazu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dohvat</a:t>
            </a:r>
            <a:r>
              <a:rPr lang="en-US" dirty="0"/>
              <a:t> </a:t>
            </a:r>
            <a:r>
              <a:rPr lang="en-US" dirty="0" err="1"/>
              <a:t>podataka</a:t>
            </a:r>
            <a:endParaRPr lang="en-US" dirty="0"/>
          </a:p>
          <a:p>
            <a:pPr marL="830594" lvl="1" indent="-524586">
              <a:buFont typeface="+mj-lt"/>
              <a:buAutoNum type="arabicPeriod"/>
            </a:pP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Server </a:t>
            </a:r>
            <a:r>
              <a:rPr lang="en-US" strike="sngStrike" dirty="0" err="1">
                <a:solidFill>
                  <a:schemeClr val="bg1">
                    <a:lumMod val="75000"/>
                  </a:schemeClr>
                </a:solidFill>
              </a:rPr>
              <a:t>vrati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 HTML, CSS, JS</a:t>
            </a:r>
          </a:p>
          <a:p>
            <a:pPr marL="524586" indent="-524586">
              <a:buFont typeface="+mj-lt"/>
              <a:buAutoNum type="arabicPeriod"/>
            </a:pPr>
            <a:r>
              <a:rPr lang="mr-IN" dirty="0"/>
              <a:t>…</a:t>
            </a:r>
            <a:endParaRPr lang="en-US" dirty="0"/>
          </a:p>
          <a:p>
            <a:pPr marL="524586" indent="-524586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204524"/>
      </p:ext>
    </p:extLst>
  </p:cSld>
  <p:clrMapOvr>
    <a:masterClrMapping/>
  </p:clrMapOvr>
  <p:transition>
    <p:fade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theme1.xml><?xml version="1.0" encoding="utf-8"?>
<a:theme xmlns:a="http://schemas.openxmlformats.org/drawingml/2006/main" name="WHITE TEMPLATE">
  <a:themeElements>
    <a:clrScheme name="BT - Blue - white back, gold">
      <a:dk1>
        <a:srgbClr val="353535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22.potx" id="{B944339A-53D9-4B08-9DEE-9C9280C8A2CF}" vid="{AF574AC0-5464-4A71-BEA8-6A4D93F7C125}"/>
    </a:ext>
  </a:extLst>
</a:theme>
</file>

<file path=ppt/theme/theme2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3.xml><?xml version="1.0" encoding="utf-8"?>
<a:theme xmlns:a="http://schemas.openxmlformats.org/drawingml/2006/main" name="WD TECHNOLOGY TEMPLATE">
  <a:themeElements>
    <a:clrScheme name="BT - Dark Blue - white background">
      <a:dk1>
        <a:srgbClr val="353535"/>
      </a:dk1>
      <a:lt1>
        <a:srgbClr val="FFFFFF"/>
      </a:lt1>
      <a:dk2>
        <a:srgbClr val="002050"/>
      </a:dk2>
      <a:lt2>
        <a:srgbClr val="EAEAEA"/>
      </a:lt2>
      <a:accent1>
        <a:srgbClr val="002050"/>
      </a:accent1>
      <a:accent2>
        <a:srgbClr val="0078D7"/>
      </a:accent2>
      <a:accent3>
        <a:srgbClr val="00BCF2"/>
      </a:accent3>
      <a:accent4>
        <a:srgbClr val="FF8C00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F7189CBD-D811-4167-8C19-1B8524FE5EE6}" vid="{D647E9E3-CD05-4436-80D2-FEC06D42159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schemas.microsoft.com/office/2006/documentManagement/types"/>
    <ds:schemaRef ds:uri="630a2e83-186a-4a0f-ab27-bee8a8096abc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16-9_Business_BLUE_2017_22</Template>
  <TotalTime>21216</TotalTime>
  <Words>1380</Words>
  <Application>Microsoft Office PowerPoint</Application>
  <PresentationFormat>Custom</PresentationFormat>
  <Paragraphs>244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Arial</vt:lpstr>
      <vt:lpstr>Calibri</vt:lpstr>
      <vt:lpstr>Consolas</vt:lpstr>
      <vt:lpstr>Corbel</vt:lpstr>
      <vt:lpstr>Segoe Pro</vt:lpstr>
      <vt:lpstr>Segoe UI</vt:lpstr>
      <vt:lpstr>Segoe UI Light</vt:lpstr>
      <vt:lpstr>Segoe UI Semilight</vt:lpstr>
      <vt:lpstr>Wingdings</vt:lpstr>
      <vt:lpstr>WHITE TEMPLATE</vt:lpstr>
      <vt:lpstr>Banded</vt:lpstr>
      <vt:lpstr>WD TECHNOLOGY TEMPLATE</vt:lpstr>
      <vt:lpstr>ASP.NET Core škola kuhanja   - serviranje JavaScript aplikacija</vt:lpstr>
      <vt:lpstr>Sadržaj</vt:lpstr>
      <vt:lpstr>Web development „nekada”</vt:lpstr>
      <vt:lpstr>PowerPoint Presentation</vt:lpstr>
      <vt:lpstr>Kako se generirao HTML?</vt:lpstr>
      <vt:lpstr>2004. AJAX &amp; GMail</vt:lpstr>
      <vt:lpstr>Efikasno rješenje?</vt:lpstr>
      <vt:lpstr>Moderno rješenje: SPA</vt:lpstr>
      <vt:lpstr>Web development SPA</vt:lpstr>
      <vt:lpstr>SPA engines, frameworks, runtimes, ovoono…</vt:lpstr>
      <vt:lpstr>PowerPoint Presentation</vt:lpstr>
      <vt:lpstr>ASP.NET JavaScript Services  kuharica</vt:lpstr>
      <vt:lpstr>Prve reakcije na ASP.NET JavaScript services</vt:lpstr>
      <vt:lpstr>Problemi u web kuhinji?</vt:lpstr>
      <vt:lpstr>Demo</vt:lpstr>
      <vt:lpstr>ASP.NET JavaScript Services</vt:lpstr>
      <vt:lpstr>Recept – old – Core 1*</vt:lpstr>
      <vt:lpstr>Recept – new – Core 2*</vt:lpstr>
      <vt:lpstr>Demo</vt:lpstr>
      <vt:lpstr>Sastojci (sa originalne ambalaže) 1</vt:lpstr>
      <vt:lpstr>PowerPoint Presentation</vt:lpstr>
      <vt:lpstr>Demo</vt:lpstr>
      <vt:lpstr>Posluživanje i kušanje (Publish)</vt:lpstr>
      <vt:lpstr>Ručno servirano</vt:lpstr>
      <vt:lpstr>Robotski servirano</vt:lpstr>
      <vt:lpstr>Demo</vt:lpstr>
      <vt:lpstr>Sastojci (sa originalne ambalaže) 2</vt:lpstr>
      <vt:lpstr>Demo</vt:lpstr>
      <vt:lpstr>Kako sam htio početi: „the wall”, serverside/clientside…</vt:lpstr>
      <vt:lpstr>Ali znamo kako završavaju zidovi i ne treba na njiih trošiti riječi ;-)</vt:lpstr>
      <vt:lpstr>Sve kombinacije danas su dozvoljene!                   Izabrati najbolje za gosta (customera) </vt:lpstr>
      <vt:lpstr>Namirnice (Requirements)</vt:lpstr>
      <vt:lpstr>ASP.NET Core JavaScript Services</vt:lpstr>
      <vt:lpstr>PowerPoint Presentation</vt:lpstr>
      <vt:lpstr>DevUG Rijeka HVALA!  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brand template</dc:title>
  <dc:subject>&lt;Speech title here&gt;</dc:subject>
  <dc:creator>Elena Kovacevic (Trenkwalder Kadrovske Usluge)</dc:creator>
  <cp:keywords/>
  <dc:description>Template: _x000d_
Formatting: _x000d_
Audience Type:</dc:description>
  <cp:lastModifiedBy>dadamec</cp:lastModifiedBy>
  <cp:revision>204</cp:revision>
  <dcterms:created xsi:type="dcterms:W3CDTF">2017-03-20T13:40:49Z</dcterms:created>
  <dcterms:modified xsi:type="dcterms:W3CDTF">2017-10-19T11:12:47Z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By">
    <vt:lpwstr>a-eniss@microsoft.com</vt:lpwstr>
  </property>
  <property fmtid="{D5CDD505-2E9C-101B-9397-08002B2CF9AE}" pid="15" name="MSIP_Label_f42aa342-8706-4288-bd11-ebb85995028c_SetDate">
    <vt:lpwstr>2017-04-11T12:17:22.2559339+02:00</vt:lpwstr>
  </property>
  <property fmtid="{D5CDD505-2E9C-101B-9397-08002B2CF9AE}" pid="16" name="MSIP_Label_f42aa342-8706-4288-bd11-ebb85995028c_Name">
    <vt:lpwstr>General</vt:lpwstr>
  </property>
  <property fmtid="{D5CDD505-2E9C-101B-9397-08002B2CF9AE}" pid="17" name="MSIP_Label_f42aa342-8706-4288-bd11-ebb85995028c_Application">
    <vt:lpwstr>Microsoft Azure Information Protection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